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300" r:id="rId2"/>
    <p:sldId id="321" r:id="rId3"/>
    <p:sldId id="322" r:id="rId4"/>
    <p:sldId id="330" r:id="rId5"/>
    <p:sldId id="340" r:id="rId6"/>
    <p:sldId id="341" r:id="rId7"/>
    <p:sldId id="336" r:id="rId8"/>
    <p:sldId id="338" r:id="rId9"/>
    <p:sldId id="343" r:id="rId10"/>
    <p:sldId id="342" r:id="rId11"/>
    <p:sldId id="334" r:id="rId12"/>
    <p:sldId id="332" r:id="rId13"/>
    <p:sldId id="335" r:id="rId14"/>
    <p:sldId id="316" r:id="rId15"/>
  </p:sldIdLst>
  <p:sldSz cx="9144000" cy="5715000" type="screen16x10"/>
  <p:notesSz cx="6858000" cy="9144000"/>
  <p:defaultTextStyle>
    <a:defPPr>
      <a:defRPr lang="nl-NL"/>
    </a:defPPr>
    <a:lvl1pPr marL="0" algn="l" defTabSz="457138" rtl="0" eaLnBrk="1" latinLnBrk="0" hangingPunct="1">
      <a:defRPr sz="1800" kern="1200">
        <a:solidFill>
          <a:schemeClr val="tx1"/>
        </a:solidFill>
        <a:latin typeface="+mn-lt"/>
        <a:ea typeface="+mn-ea"/>
        <a:cs typeface="+mn-cs"/>
      </a:defRPr>
    </a:lvl1pPr>
    <a:lvl2pPr marL="457138" algn="l" defTabSz="457138" rtl="0" eaLnBrk="1" latinLnBrk="0" hangingPunct="1">
      <a:defRPr sz="1800" kern="1200">
        <a:solidFill>
          <a:schemeClr val="tx1"/>
        </a:solidFill>
        <a:latin typeface="+mn-lt"/>
        <a:ea typeface="+mn-ea"/>
        <a:cs typeface="+mn-cs"/>
      </a:defRPr>
    </a:lvl2pPr>
    <a:lvl3pPr marL="914276" algn="l" defTabSz="457138" rtl="0" eaLnBrk="1" latinLnBrk="0" hangingPunct="1">
      <a:defRPr sz="1800" kern="1200">
        <a:solidFill>
          <a:schemeClr val="tx1"/>
        </a:solidFill>
        <a:latin typeface="+mn-lt"/>
        <a:ea typeface="+mn-ea"/>
        <a:cs typeface="+mn-cs"/>
      </a:defRPr>
    </a:lvl3pPr>
    <a:lvl4pPr marL="1371414" algn="l" defTabSz="457138" rtl="0" eaLnBrk="1" latinLnBrk="0" hangingPunct="1">
      <a:defRPr sz="1800" kern="1200">
        <a:solidFill>
          <a:schemeClr val="tx1"/>
        </a:solidFill>
        <a:latin typeface="+mn-lt"/>
        <a:ea typeface="+mn-ea"/>
        <a:cs typeface="+mn-cs"/>
      </a:defRPr>
    </a:lvl4pPr>
    <a:lvl5pPr marL="1828552" algn="l" defTabSz="457138" rtl="0" eaLnBrk="1" latinLnBrk="0" hangingPunct="1">
      <a:defRPr sz="1800" kern="1200">
        <a:solidFill>
          <a:schemeClr val="tx1"/>
        </a:solidFill>
        <a:latin typeface="+mn-lt"/>
        <a:ea typeface="+mn-ea"/>
        <a:cs typeface="+mn-cs"/>
      </a:defRPr>
    </a:lvl5pPr>
    <a:lvl6pPr marL="2285690" algn="l" defTabSz="457138" rtl="0" eaLnBrk="1" latinLnBrk="0" hangingPunct="1">
      <a:defRPr sz="1800" kern="1200">
        <a:solidFill>
          <a:schemeClr val="tx1"/>
        </a:solidFill>
        <a:latin typeface="+mn-lt"/>
        <a:ea typeface="+mn-ea"/>
        <a:cs typeface="+mn-cs"/>
      </a:defRPr>
    </a:lvl6pPr>
    <a:lvl7pPr marL="2742828" algn="l" defTabSz="457138" rtl="0" eaLnBrk="1" latinLnBrk="0" hangingPunct="1">
      <a:defRPr sz="1800" kern="1200">
        <a:solidFill>
          <a:schemeClr val="tx1"/>
        </a:solidFill>
        <a:latin typeface="+mn-lt"/>
        <a:ea typeface="+mn-ea"/>
        <a:cs typeface="+mn-cs"/>
      </a:defRPr>
    </a:lvl7pPr>
    <a:lvl8pPr marL="3199966" algn="l" defTabSz="457138" rtl="0" eaLnBrk="1" latinLnBrk="0" hangingPunct="1">
      <a:defRPr sz="1800" kern="1200">
        <a:solidFill>
          <a:schemeClr val="tx1"/>
        </a:solidFill>
        <a:latin typeface="+mn-lt"/>
        <a:ea typeface="+mn-ea"/>
        <a:cs typeface="+mn-cs"/>
      </a:defRPr>
    </a:lvl8pPr>
    <a:lvl9pPr marL="3657104" algn="l" defTabSz="45713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80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ACED"/>
    <a:srgbClr val="3B5998"/>
    <a:srgbClr val="00A79B"/>
    <a:srgbClr val="22282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03" autoAdjust="0"/>
    <p:restoredTop sz="85769" autoAdjust="0"/>
  </p:normalViewPr>
  <p:slideViewPr>
    <p:cSldViewPr snapToGrid="0" snapToObjects="1">
      <p:cViewPr>
        <p:scale>
          <a:sx n="150" d="100"/>
          <a:sy n="150" d="100"/>
        </p:scale>
        <p:origin x="-2984" y="-1240"/>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43" d="100"/>
          <a:sy n="143" d="100"/>
        </p:scale>
        <p:origin x="-311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6A5E820-F3CB-134A-83F0-43EC9150FF71}" type="datetimeFigureOut">
              <a:rPr lang="en-US" smtClean="0"/>
              <a:t>23/08/16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05CD4D-A627-664D-9C8C-184F64A340D6}" type="slidenum">
              <a:rPr lang="en-US" smtClean="0"/>
              <a:t>‹#›</a:t>
            </a:fld>
            <a:endParaRPr lang="en-US"/>
          </a:p>
        </p:txBody>
      </p:sp>
    </p:spTree>
    <p:extLst>
      <p:ext uri="{BB962C8B-B14F-4D97-AF65-F5344CB8AC3E}">
        <p14:creationId xmlns:p14="http://schemas.microsoft.com/office/powerpoint/2010/main" val="1312077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662FEB-A43A-9945-A6A1-80DC71D4486E}" type="datetimeFigureOut">
              <a:rPr lang="en-US" smtClean="0"/>
              <a:t>23/08/16</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BF2C7E-1EC2-404B-8ECB-DE6DADBC7568}" type="slidenum">
              <a:rPr lang="en-US" smtClean="0"/>
              <a:t>‹#›</a:t>
            </a:fld>
            <a:endParaRPr lang="en-US"/>
          </a:p>
        </p:txBody>
      </p:sp>
    </p:spTree>
    <p:extLst>
      <p:ext uri="{BB962C8B-B14F-4D97-AF65-F5344CB8AC3E}">
        <p14:creationId xmlns:p14="http://schemas.microsoft.com/office/powerpoint/2010/main" val="22446027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52BF2C7E-1EC2-404B-8ECB-DE6DADBC7568}" type="slidenum">
              <a:rPr lang="en-US" smtClean="0"/>
              <a:t>13</a:t>
            </a:fld>
            <a:endParaRPr lang="en-US"/>
          </a:p>
        </p:txBody>
      </p:sp>
    </p:spTree>
    <p:extLst>
      <p:ext uri="{BB962C8B-B14F-4D97-AF65-F5344CB8AC3E}">
        <p14:creationId xmlns:p14="http://schemas.microsoft.com/office/powerpoint/2010/main" val="3798508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52BF2C7E-1EC2-404B-8ECB-DE6DADBC7568}" type="slidenum">
              <a:rPr lang="en-US" smtClean="0"/>
              <a:t>14</a:t>
            </a:fld>
            <a:endParaRPr lang="en-US"/>
          </a:p>
        </p:txBody>
      </p:sp>
    </p:spTree>
    <p:extLst>
      <p:ext uri="{BB962C8B-B14F-4D97-AF65-F5344CB8AC3E}">
        <p14:creationId xmlns:p14="http://schemas.microsoft.com/office/powerpoint/2010/main" val="3798508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el 1"/>
          <p:cNvSpPr txBox="1">
            <a:spLocks/>
          </p:cNvSpPr>
          <p:nvPr userDrawn="1"/>
        </p:nvSpPr>
        <p:spPr>
          <a:xfrm>
            <a:off x="2597460" y="3167910"/>
            <a:ext cx="3949080" cy="478848"/>
          </a:xfrm>
          <a:prstGeom prst="rect">
            <a:avLst/>
          </a:prstGeom>
        </p:spPr>
        <p:txBody>
          <a:bodyPr vert="horz" lIns="91428" tIns="45714" rIns="91428" bIns="45714" rtlCol="0" anchor="ctr">
            <a:normAutofit/>
          </a:bodyPr>
          <a:lstStyle>
            <a:lvl1pPr algn="l" defTabSz="457200" rtl="0" eaLnBrk="1" latinLnBrk="0" hangingPunct="1">
              <a:spcBef>
                <a:spcPct val="0"/>
              </a:spcBef>
              <a:buNone/>
              <a:defRPr sz="2500" kern="1200" baseline="0">
                <a:solidFill>
                  <a:srgbClr val="22282F"/>
                </a:solidFill>
                <a:latin typeface="Signika"/>
                <a:ea typeface="+mj-ea"/>
                <a:cs typeface="Signika"/>
              </a:defRPr>
            </a:lvl1pPr>
          </a:lstStyle>
          <a:p>
            <a:pPr algn="ctr"/>
            <a:r>
              <a:rPr lang="en-US" dirty="0" smtClean="0">
                <a:solidFill>
                  <a:srgbClr val="22282F"/>
                </a:solidFill>
                <a:latin typeface="Helvetica Neue"/>
                <a:cs typeface="Helvetica Neue"/>
              </a:rPr>
              <a:t>Creative. Data. Social.</a:t>
            </a:r>
            <a:endParaRPr lang="nl-NL" dirty="0">
              <a:solidFill>
                <a:srgbClr val="22282F"/>
              </a:solidFill>
              <a:latin typeface="Helvetica Neue"/>
              <a:cs typeface="Helvetica Neue"/>
            </a:endParaRPr>
          </a:p>
        </p:txBody>
      </p:sp>
      <p:sp>
        <p:nvSpPr>
          <p:cNvPr id="7" name="Titel 1"/>
          <p:cNvSpPr>
            <a:spLocks noGrp="1"/>
          </p:cNvSpPr>
          <p:nvPr>
            <p:ph type="title" hasCustomPrompt="1"/>
          </p:nvPr>
        </p:nvSpPr>
        <p:spPr>
          <a:xfrm>
            <a:off x="2597460" y="3666159"/>
            <a:ext cx="3949080" cy="290839"/>
          </a:xfrm>
        </p:spPr>
        <p:txBody>
          <a:bodyPr>
            <a:normAutofit/>
          </a:bodyPr>
          <a:lstStyle>
            <a:lvl1pPr algn="ctr">
              <a:defRPr sz="1700" b="0" i="0" baseline="0">
                <a:solidFill>
                  <a:srgbClr val="22282F"/>
                </a:solidFill>
                <a:latin typeface="Helvetica Neue Light"/>
                <a:cs typeface="Helvetica Neue Light"/>
              </a:defRPr>
            </a:lvl1pPr>
          </a:lstStyle>
          <a:p>
            <a:r>
              <a:rPr lang="en-US" dirty="0" smtClean="0"/>
              <a:t>[project </a:t>
            </a:r>
            <a:r>
              <a:rPr lang="en-US" dirty="0" err="1" smtClean="0"/>
              <a:t>naam</a:t>
            </a:r>
            <a:r>
              <a:rPr lang="en-US" dirty="0" smtClean="0"/>
              <a:t>]</a:t>
            </a:r>
            <a:endParaRPr lang="nl-NL" dirty="0"/>
          </a:p>
        </p:txBody>
      </p:sp>
      <p:sp>
        <p:nvSpPr>
          <p:cNvPr id="2" name="Rechthoek 1"/>
          <p:cNvSpPr/>
          <p:nvPr userDrawn="1"/>
        </p:nvSpPr>
        <p:spPr>
          <a:xfrm>
            <a:off x="3781387" y="1876461"/>
            <a:ext cx="1305649" cy="7491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pic>
        <p:nvPicPr>
          <p:cNvPr id="9" name="Afbeelding 8" descr="logo-jalt-hr-b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80473" y="1520478"/>
            <a:ext cx="2183059" cy="1483339"/>
          </a:xfrm>
          <a:prstGeom prst="rect">
            <a:avLst/>
          </a:prstGeom>
        </p:spPr>
      </p:pic>
    </p:spTree>
    <p:extLst>
      <p:ext uri="{BB962C8B-B14F-4D97-AF65-F5344CB8AC3E}">
        <p14:creationId xmlns:p14="http://schemas.microsoft.com/office/powerpoint/2010/main" val="249529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el + uitleg">
    <p:spTree>
      <p:nvGrpSpPr>
        <p:cNvPr id="1" name=""/>
        <p:cNvGrpSpPr/>
        <p:nvPr/>
      </p:nvGrpSpPr>
      <p:grpSpPr>
        <a:xfrm>
          <a:off x="0" y="0"/>
          <a:ext cx="0" cy="0"/>
          <a:chOff x="0" y="0"/>
          <a:chExt cx="0" cy="0"/>
        </a:xfrm>
      </p:grpSpPr>
      <p:sp>
        <p:nvSpPr>
          <p:cNvPr id="7" name="Tijdelijke aanduiding voor tabel 6"/>
          <p:cNvSpPr>
            <a:spLocks noGrp="1"/>
          </p:cNvSpPr>
          <p:nvPr>
            <p:ph type="tbl" sz="quarter" idx="10" hasCustomPrompt="1"/>
          </p:nvPr>
        </p:nvSpPr>
        <p:spPr>
          <a:xfrm>
            <a:off x="457202" y="1114885"/>
            <a:ext cx="4947643" cy="4279441"/>
          </a:xfrm>
          <a:noFill/>
        </p:spPr>
        <p:txBody>
          <a:bodyPr>
            <a:normAutofit/>
          </a:bodyPr>
          <a:lstStyle>
            <a:lvl1pPr marL="0" indent="0">
              <a:buNone/>
              <a:defRPr sz="900" baseline="0"/>
            </a:lvl1pPr>
          </a:lstStyle>
          <a:p>
            <a:r>
              <a:rPr lang="nl-NL" dirty="0" smtClean="0"/>
              <a:t>Voeg hier je tabel in</a:t>
            </a:r>
            <a:endParaRPr lang="nl-NL" dirty="0"/>
          </a:p>
        </p:txBody>
      </p:sp>
      <p:sp>
        <p:nvSpPr>
          <p:cNvPr id="8" name="Titel 1"/>
          <p:cNvSpPr>
            <a:spLocks noGrp="1"/>
          </p:cNvSpPr>
          <p:nvPr>
            <p:ph type="title" hasCustomPrompt="1"/>
          </p:nvPr>
        </p:nvSpPr>
        <p:spPr>
          <a:xfrm>
            <a:off x="457200" y="267642"/>
            <a:ext cx="3949080" cy="478848"/>
          </a:xfrm>
        </p:spPr>
        <p:txBody>
          <a:bodyPr>
            <a:normAutofit/>
          </a:bodyPr>
          <a:lstStyle>
            <a:lvl1pPr algn="l">
              <a:defRPr sz="2500" baseline="0">
                <a:solidFill>
                  <a:srgbClr val="22282F"/>
                </a:solidFill>
                <a:latin typeface="Helvetica Neue"/>
                <a:cs typeface="Helvetica Neue"/>
              </a:defRPr>
            </a:lvl1pPr>
          </a:lstStyle>
          <a:p>
            <a:r>
              <a:rPr lang="en-US" dirty="0" smtClean="0"/>
              <a:t>[project </a:t>
            </a:r>
            <a:r>
              <a:rPr lang="en-US" dirty="0" err="1" smtClean="0"/>
              <a:t>naam</a:t>
            </a:r>
            <a:r>
              <a:rPr lang="en-US" dirty="0" smtClean="0"/>
              <a:t>]</a:t>
            </a:r>
            <a:endParaRPr lang="nl-NL" dirty="0"/>
          </a:p>
        </p:txBody>
      </p:sp>
      <p:sp>
        <p:nvSpPr>
          <p:cNvPr id="11" name="Tijdelijke aanduiding voor inhoud 3"/>
          <p:cNvSpPr>
            <a:spLocks noGrp="1"/>
          </p:cNvSpPr>
          <p:nvPr>
            <p:ph sz="half" idx="13"/>
          </p:nvPr>
        </p:nvSpPr>
        <p:spPr>
          <a:xfrm>
            <a:off x="5632670" y="1114884"/>
            <a:ext cx="3029620" cy="4279440"/>
          </a:xfrm>
        </p:spPr>
        <p:txBody>
          <a:bodyPr/>
          <a:lstStyle>
            <a:lvl1pPr marL="285711" indent="-285711">
              <a:lnSpc>
                <a:spcPct val="130000"/>
              </a:lnSpc>
              <a:buClr>
                <a:srgbClr val="00A79B"/>
              </a:buClr>
              <a:buSzPct val="100000"/>
              <a:buFont typeface="Lucida Grande"/>
              <a:buChar char="-"/>
              <a:defRPr sz="1500" baseline="0">
                <a:solidFill>
                  <a:srgbClr val="22282F"/>
                </a:solidFill>
                <a:latin typeface="Helvetica Neue"/>
                <a:cs typeface="Helvetica Neue"/>
              </a:defRPr>
            </a:lvl1pPr>
            <a:lvl2pPr marL="742849" indent="-285711">
              <a:lnSpc>
                <a:spcPct val="130000"/>
              </a:lnSpc>
              <a:buClr>
                <a:srgbClr val="00A79B"/>
              </a:buClr>
              <a:buSzPct val="100000"/>
              <a:buFont typeface="Lucida Grande"/>
              <a:buChar char="-"/>
              <a:defRPr sz="1300">
                <a:solidFill>
                  <a:srgbClr val="22282F"/>
                </a:solidFill>
                <a:latin typeface="Helvetica Neue"/>
                <a:cs typeface="Helvetica Neue"/>
              </a:defRPr>
            </a:lvl2pPr>
            <a:lvl3pPr marL="1085703" indent="-171428">
              <a:lnSpc>
                <a:spcPct val="130000"/>
              </a:lnSpc>
              <a:buClr>
                <a:srgbClr val="00A79B"/>
              </a:buClr>
              <a:buSzPct val="100000"/>
              <a:buFont typeface="Lucida Grande"/>
              <a:buChar char="-"/>
              <a:defRPr sz="1100">
                <a:solidFill>
                  <a:srgbClr val="22282F"/>
                </a:solidFill>
                <a:latin typeface="Helvetica Neue"/>
                <a:cs typeface="Helvetica Neue"/>
              </a:defRPr>
            </a:lvl3pPr>
            <a:lvl4pPr marL="1542840" indent="-171428">
              <a:lnSpc>
                <a:spcPct val="130000"/>
              </a:lnSpc>
              <a:buClr>
                <a:srgbClr val="00A79B"/>
              </a:buClr>
              <a:buSzPct val="100000"/>
              <a:buFont typeface="Lucida Grande"/>
              <a:buChar char="-"/>
              <a:defRPr sz="1100">
                <a:solidFill>
                  <a:srgbClr val="22282F"/>
                </a:solidFill>
                <a:latin typeface="Helvetica Neue"/>
                <a:cs typeface="Helvetica Neue"/>
              </a:defRPr>
            </a:lvl4pPr>
            <a:lvl5pPr marL="1999978" indent="-171428">
              <a:lnSpc>
                <a:spcPct val="130000"/>
              </a:lnSpc>
              <a:buClr>
                <a:srgbClr val="00A79B"/>
              </a:buClr>
              <a:buSzPct val="100000"/>
              <a:buFont typeface="Lucida Grande"/>
              <a:buChar char="-"/>
              <a:defRPr sz="1100">
                <a:solidFill>
                  <a:srgbClr val="22282F"/>
                </a:solidFill>
                <a:latin typeface="Helvetica Neue"/>
                <a:cs typeface="Helvetica Neue"/>
              </a:defRPr>
            </a:lvl5pPr>
            <a:lvl6pPr>
              <a:defRPr sz="1600"/>
            </a:lvl6pPr>
            <a:lvl7pPr>
              <a:defRPr sz="1600"/>
            </a:lvl7pPr>
            <a:lvl8pPr>
              <a:defRPr sz="1600"/>
            </a:lvl8pPr>
            <a:lvl9pPr>
              <a:defRPr sz="1600"/>
            </a:lvl9pPr>
          </a:lstStyle>
          <a:p>
            <a:pPr lvl="0"/>
            <a:r>
              <a:rPr lang="en-US" dirty="0" err="1" smtClean="0"/>
              <a:t>Klik</a:t>
            </a:r>
            <a:r>
              <a:rPr lang="en-US" dirty="0" smtClean="0"/>
              <a:t> </a:t>
            </a:r>
            <a:r>
              <a:rPr lang="en-US" dirty="0" err="1" smtClean="0"/>
              <a:t>om</a:t>
            </a:r>
            <a:r>
              <a:rPr lang="en-US" dirty="0" smtClean="0"/>
              <a:t> de </a:t>
            </a:r>
            <a:r>
              <a:rPr lang="en-US" dirty="0" err="1" smtClean="0"/>
              <a:t>tekststijl</a:t>
            </a:r>
            <a:r>
              <a:rPr lang="en-US" dirty="0" smtClean="0"/>
              <a:t> van het model </a:t>
            </a:r>
            <a:r>
              <a:rPr lang="en-US" dirty="0" err="1" smtClean="0"/>
              <a:t>te</a:t>
            </a:r>
            <a:r>
              <a:rPr lang="en-US" dirty="0" smtClean="0"/>
              <a:t> </a:t>
            </a:r>
            <a:r>
              <a:rPr lang="en-US" dirty="0" err="1" smtClean="0"/>
              <a:t>bewerken</a:t>
            </a:r>
            <a:endParaRPr lang="en-US" dirty="0" smtClean="0"/>
          </a:p>
          <a:p>
            <a:pPr lvl="1"/>
            <a:r>
              <a:rPr lang="en-US" dirty="0" err="1" smtClean="0"/>
              <a:t>Tweede</a:t>
            </a:r>
            <a:r>
              <a:rPr lang="en-US" dirty="0" smtClean="0"/>
              <a:t> </a:t>
            </a:r>
            <a:r>
              <a:rPr lang="en-US" dirty="0" err="1" smtClean="0"/>
              <a:t>niveau</a:t>
            </a:r>
            <a:endParaRPr lang="en-US" dirty="0" smtClean="0"/>
          </a:p>
          <a:p>
            <a:pPr lvl="2"/>
            <a:r>
              <a:rPr lang="en-US" dirty="0" err="1" smtClean="0"/>
              <a:t>Derde</a:t>
            </a:r>
            <a:r>
              <a:rPr lang="en-US" dirty="0" smtClean="0"/>
              <a:t> </a:t>
            </a:r>
            <a:r>
              <a:rPr lang="en-US" dirty="0" err="1" smtClean="0"/>
              <a:t>niveau</a:t>
            </a:r>
            <a:endParaRPr lang="en-US" dirty="0" smtClean="0"/>
          </a:p>
          <a:p>
            <a:pPr lvl="3"/>
            <a:r>
              <a:rPr lang="en-US" dirty="0" err="1" smtClean="0"/>
              <a:t>Vierde</a:t>
            </a:r>
            <a:r>
              <a:rPr lang="en-US" dirty="0" smtClean="0"/>
              <a:t> </a:t>
            </a:r>
            <a:r>
              <a:rPr lang="en-US" dirty="0" err="1" smtClean="0"/>
              <a:t>niveau</a:t>
            </a:r>
            <a:endParaRPr lang="en-US" dirty="0" smtClean="0"/>
          </a:p>
          <a:p>
            <a:pPr lvl="4"/>
            <a:r>
              <a:rPr lang="en-US" dirty="0" err="1" smtClean="0"/>
              <a:t>Vijfde</a:t>
            </a:r>
            <a:r>
              <a:rPr lang="en-US" dirty="0" smtClean="0"/>
              <a:t> </a:t>
            </a:r>
            <a:r>
              <a:rPr lang="en-US" dirty="0" err="1" smtClean="0"/>
              <a:t>niveau</a:t>
            </a:r>
            <a:endParaRPr lang="nl-NL" dirty="0"/>
          </a:p>
        </p:txBody>
      </p:sp>
      <p:sp>
        <p:nvSpPr>
          <p:cNvPr id="6" name="Tijdelijke aanduiding voor tekst 4"/>
          <p:cNvSpPr>
            <a:spLocks noGrp="1"/>
          </p:cNvSpPr>
          <p:nvPr>
            <p:ph type="body" sz="quarter" idx="11" hasCustomPrompt="1"/>
          </p:nvPr>
        </p:nvSpPr>
        <p:spPr>
          <a:xfrm>
            <a:off x="457200" y="704009"/>
            <a:ext cx="3949700" cy="292763"/>
          </a:xfrm>
        </p:spPr>
        <p:txBody>
          <a:bodyPr>
            <a:noAutofit/>
          </a:bodyPr>
          <a:lstStyle>
            <a:lvl1pPr marL="0" indent="0">
              <a:buNone/>
              <a:defRPr sz="1400">
                <a:solidFill>
                  <a:srgbClr val="00A79B"/>
                </a:solidFill>
              </a:defRPr>
            </a:lvl1pPr>
          </a:lstStyle>
          <a:p>
            <a:pPr lvl="0"/>
            <a:r>
              <a:rPr lang="en-US" dirty="0" smtClean="0"/>
              <a:t>[</a:t>
            </a:r>
            <a:r>
              <a:rPr lang="en-US" dirty="0" err="1" smtClean="0"/>
              <a:t>Ondertitel</a:t>
            </a:r>
            <a:r>
              <a:rPr lang="en-US" dirty="0" smtClean="0"/>
              <a:t>]</a:t>
            </a:r>
            <a:endParaRPr lang="nl-NL" dirty="0"/>
          </a:p>
        </p:txBody>
      </p:sp>
    </p:spTree>
    <p:extLst>
      <p:ext uri="{BB962C8B-B14F-4D97-AF65-F5344CB8AC3E}">
        <p14:creationId xmlns:p14="http://schemas.microsoft.com/office/powerpoint/2010/main" val="1660532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sp>
        <p:nvSpPr>
          <p:cNvPr id="8" name="Titel 1"/>
          <p:cNvSpPr>
            <a:spLocks noGrp="1"/>
          </p:cNvSpPr>
          <p:nvPr>
            <p:ph type="title" hasCustomPrompt="1"/>
          </p:nvPr>
        </p:nvSpPr>
        <p:spPr>
          <a:xfrm>
            <a:off x="457200" y="267642"/>
            <a:ext cx="3949080" cy="478848"/>
          </a:xfrm>
        </p:spPr>
        <p:txBody>
          <a:bodyPr>
            <a:normAutofit/>
          </a:bodyPr>
          <a:lstStyle>
            <a:lvl1pPr algn="l">
              <a:defRPr sz="2500" baseline="0">
                <a:solidFill>
                  <a:srgbClr val="22282F"/>
                </a:solidFill>
                <a:latin typeface="Helvetica Neue"/>
                <a:cs typeface="Helvetica Neue"/>
              </a:defRPr>
            </a:lvl1pPr>
          </a:lstStyle>
          <a:p>
            <a:r>
              <a:rPr lang="en-US" dirty="0" smtClean="0"/>
              <a:t>[project </a:t>
            </a:r>
            <a:r>
              <a:rPr lang="en-US" dirty="0" err="1" smtClean="0"/>
              <a:t>naam</a:t>
            </a:r>
            <a:r>
              <a:rPr lang="en-US" dirty="0" smtClean="0"/>
              <a:t>]</a:t>
            </a:r>
            <a:endParaRPr lang="nl-NL" dirty="0"/>
          </a:p>
        </p:txBody>
      </p:sp>
      <p:sp>
        <p:nvSpPr>
          <p:cNvPr id="7" name="Tijdelijke aanduiding voor grafiek 2"/>
          <p:cNvSpPr>
            <a:spLocks noGrp="1"/>
          </p:cNvSpPr>
          <p:nvPr>
            <p:ph type="chart" sz="quarter" idx="12" hasCustomPrompt="1"/>
          </p:nvPr>
        </p:nvSpPr>
        <p:spPr>
          <a:xfrm>
            <a:off x="457202" y="1114425"/>
            <a:ext cx="8205090" cy="4279900"/>
          </a:xfrm>
          <a:noFill/>
        </p:spPr>
        <p:txBody>
          <a:bodyPr>
            <a:normAutofit/>
          </a:bodyPr>
          <a:lstStyle>
            <a:lvl1pPr marL="0" indent="0">
              <a:buNone/>
              <a:defRPr sz="900"/>
            </a:lvl1pPr>
          </a:lstStyle>
          <a:p>
            <a:r>
              <a:rPr lang="nl-NL" dirty="0" smtClean="0"/>
              <a:t>Voeg hier je grafiek in</a:t>
            </a:r>
            <a:endParaRPr lang="nl-NL" dirty="0"/>
          </a:p>
        </p:txBody>
      </p:sp>
      <p:sp>
        <p:nvSpPr>
          <p:cNvPr id="5" name="Tijdelijke aanduiding voor tekst 4"/>
          <p:cNvSpPr>
            <a:spLocks noGrp="1"/>
          </p:cNvSpPr>
          <p:nvPr>
            <p:ph type="body" sz="quarter" idx="11" hasCustomPrompt="1"/>
          </p:nvPr>
        </p:nvSpPr>
        <p:spPr>
          <a:xfrm>
            <a:off x="457200" y="704009"/>
            <a:ext cx="3949700" cy="292763"/>
          </a:xfrm>
        </p:spPr>
        <p:txBody>
          <a:bodyPr>
            <a:noAutofit/>
          </a:bodyPr>
          <a:lstStyle>
            <a:lvl1pPr marL="0" indent="0">
              <a:buNone/>
              <a:defRPr sz="1400">
                <a:solidFill>
                  <a:srgbClr val="00A79B"/>
                </a:solidFill>
              </a:defRPr>
            </a:lvl1pPr>
          </a:lstStyle>
          <a:p>
            <a:pPr lvl="0"/>
            <a:r>
              <a:rPr lang="en-US" dirty="0" smtClean="0"/>
              <a:t>[</a:t>
            </a:r>
            <a:r>
              <a:rPr lang="en-US" dirty="0" err="1" smtClean="0"/>
              <a:t>Ondertitel</a:t>
            </a:r>
            <a:r>
              <a:rPr lang="en-US" dirty="0" smtClean="0"/>
              <a:t>]</a:t>
            </a:r>
            <a:endParaRPr lang="nl-NL" dirty="0"/>
          </a:p>
        </p:txBody>
      </p:sp>
    </p:spTree>
    <p:extLst>
      <p:ext uri="{BB962C8B-B14F-4D97-AF65-F5344CB8AC3E}">
        <p14:creationId xmlns:p14="http://schemas.microsoft.com/office/powerpoint/2010/main" val="302169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 uitleg">
    <p:spTree>
      <p:nvGrpSpPr>
        <p:cNvPr id="1" name=""/>
        <p:cNvGrpSpPr/>
        <p:nvPr/>
      </p:nvGrpSpPr>
      <p:grpSpPr>
        <a:xfrm>
          <a:off x="0" y="0"/>
          <a:ext cx="0" cy="0"/>
          <a:chOff x="0" y="0"/>
          <a:chExt cx="0" cy="0"/>
        </a:xfrm>
      </p:grpSpPr>
      <p:sp>
        <p:nvSpPr>
          <p:cNvPr id="8" name="Titel 1"/>
          <p:cNvSpPr>
            <a:spLocks noGrp="1"/>
          </p:cNvSpPr>
          <p:nvPr>
            <p:ph type="title" hasCustomPrompt="1"/>
          </p:nvPr>
        </p:nvSpPr>
        <p:spPr>
          <a:xfrm>
            <a:off x="457200" y="267642"/>
            <a:ext cx="3949080" cy="478848"/>
          </a:xfrm>
        </p:spPr>
        <p:txBody>
          <a:bodyPr>
            <a:normAutofit/>
          </a:bodyPr>
          <a:lstStyle>
            <a:lvl1pPr algn="l">
              <a:defRPr sz="2500" baseline="0">
                <a:solidFill>
                  <a:srgbClr val="22282F"/>
                </a:solidFill>
                <a:latin typeface="Helvetica Neue"/>
                <a:cs typeface="Helvetica Neue"/>
              </a:defRPr>
            </a:lvl1pPr>
          </a:lstStyle>
          <a:p>
            <a:r>
              <a:rPr lang="en-US" dirty="0" smtClean="0"/>
              <a:t>[project </a:t>
            </a:r>
            <a:r>
              <a:rPr lang="en-US" dirty="0" err="1" smtClean="0"/>
              <a:t>naam</a:t>
            </a:r>
            <a:r>
              <a:rPr lang="en-US" dirty="0" smtClean="0"/>
              <a:t>]</a:t>
            </a:r>
            <a:endParaRPr lang="nl-NL" dirty="0"/>
          </a:p>
        </p:txBody>
      </p:sp>
      <p:sp>
        <p:nvSpPr>
          <p:cNvPr id="10" name="Tijdelijke aanduiding voor grafiek 2"/>
          <p:cNvSpPr>
            <a:spLocks noGrp="1"/>
          </p:cNvSpPr>
          <p:nvPr>
            <p:ph type="chart" sz="quarter" idx="12" hasCustomPrompt="1"/>
          </p:nvPr>
        </p:nvSpPr>
        <p:spPr>
          <a:xfrm>
            <a:off x="457200" y="1114425"/>
            <a:ext cx="4948238" cy="4279900"/>
          </a:xfrm>
          <a:noFill/>
        </p:spPr>
        <p:txBody>
          <a:bodyPr>
            <a:normAutofit/>
          </a:bodyPr>
          <a:lstStyle>
            <a:lvl1pPr marL="0" indent="0">
              <a:buNone/>
              <a:defRPr sz="900"/>
            </a:lvl1pPr>
          </a:lstStyle>
          <a:p>
            <a:r>
              <a:rPr lang="nl-NL" dirty="0" smtClean="0"/>
              <a:t>Voeg hier je grafiek in</a:t>
            </a:r>
            <a:endParaRPr lang="nl-NL" dirty="0"/>
          </a:p>
        </p:txBody>
      </p:sp>
      <p:sp>
        <p:nvSpPr>
          <p:cNvPr id="11" name="Tijdelijke aanduiding voor inhoud 3"/>
          <p:cNvSpPr>
            <a:spLocks noGrp="1"/>
          </p:cNvSpPr>
          <p:nvPr>
            <p:ph sz="half" idx="13"/>
          </p:nvPr>
        </p:nvSpPr>
        <p:spPr>
          <a:xfrm>
            <a:off x="5632670" y="1114884"/>
            <a:ext cx="3029620" cy="4279440"/>
          </a:xfrm>
        </p:spPr>
        <p:txBody>
          <a:bodyPr/>
          <a:lstStyle>
            <a:lvl1pPr marL="285711" indent="-285711">
              <a:lnSpc>
                <a:spcPct val="130000"/>
              </a:lnSpc>
              <a:buClr>
                <a:srgbClr val="00A79B"/>
              </a:buClr>
              <a:buSzPct val="100000"/>
              <a:buFont typeface="Lucida Grande"/>
              <a:buChar char="-"/>
              <a:defRPr sz="1500" baseline="0">
                <a:solidFill>
                  <a:srgbClr val="22282F"/>
                </a:solidFill>
                <a:latin typeface="Helvetica Neue"/>
                <a:cs typeface="Helvetica Neue"/>
              </a:defRPr>
            </a:lvl1pPr>
            <a:lvl2pPr marL="742849" indent="-285711">
              <a:lnSpc>
                <a:spcPct val="130000"/>
              </a:lnSpc>
              <a:buClr>
                <a:srgbClr val="00A79B"/>
              </a:buClr>
              <a:buSzPct val="100000"/>
              <a:buFont typeface="Lucida Grande"/>
              <a:buChar char="-"/>
              <a:defRPr sz="1300">
                <a:solidFill>
                  <a:srgbClr val="22282F"/>
                </a:solidFill>
                <a:latin typeface="Helvetica Neue"/>
                <a:cs typeface="Helvetica Neue"/>
              </a:defRPr>
            </a:lvl2pPr>
            <a:lvl3pPr marL="1085703" indent="-171428">
              <a:lnSpc>
                <a:spcPct val="130000"/>
              </a:lnSpc>
              <a:buClr>
                <a:srgbClr val="00A79B"/>
              </a:buClr>
              <a:buSzPct val="100000"/>
              <a:buFont typeface="Lucida Grande"/>
              <a:buChar char="-"/>
              <a:defRPr sz="1100">
                <a:solidFill>
                  <a:srgbClr val="22282F"/>
                </a:solidFill>
                <a:latin typeface="Helvetica Neue"/>
                <a:cs typeface="Helvetica Neue"/>
              </a:defRPr>
            </a:lvl3pPr>
            <a:lvl4pPr marL="1542840" indent="-171428">
              <a:lnSpc>
                <a:spcPct val="130000"/>
              </a:lnSpc>
              <a:buClr>
                <a:srgbClr val="00A79B"/>
              </a:buClr>
              <a:buSzPct val="100000"/>
              <a:buFont typeface="Lucida Grande"/>
              <a:buChar char="-"/>
              <a:defRPr sz="1100">
                <a:solidFill>
                  <a:srgbClr val="22282F"/>
                </a:solidFill>
                <a:latin typeface="Helvetica Neue"/>
                <a:cs typeface="Helvetica Neue"/>
              </a:defRPr>
            </a:lvl4pPr>
            <a:lvl5pPr marL="1999978" indent="-171428">
              <a:lnSpc>
                <a:spcPct val="130000"/>
              </a:lnSpc>
              <a:buClr>
                <a:srgbClr val="00A79B"/>
              </a:buClr>
              <a:buSzPct val="100000"/>
              <a:buFont typeface="Lucida Grande"/>
              <a:buChar char="-"/>
              <a:defRPr sz="1100">
                <a:solidFill>
                  <a:srgbClr val="22282F"/>
                </a:solidFill>
                <a:latin typeface="Helvetica Neue"/>
                <a:cs typeface="Helvetica Neue"/>
              </a:defRPr>
            </a:lvl5pPr>
            <a:lvl6pPr>
              <a:defRPr sz="1600"/>
            </a:lvl6pPr>
            <a:lvl7pPr>
              <a:defRPr sz="1600"/>
            </a:lvl7pPr>
            <a:lvl8pPr>
              <a:defRPr sz="1600"/>
            </a:lvl8pPr>
            <a:lvl9pPr>
              <a:defRPr sz="1600"/>
            </a:lvl9pPr>
          </a:lstStyle>
          <a:p>
            <a:pPr lvl="0"/>
            <a:r>
              <a:rPr lang="en-US" dirty="0" err="1" smtClean="0"/>
              <a:t>Klik</a:t>
            </a:r>
            <a:r>
              <a:rPr lang="en-US" dirty="0" smtClean="0"/>
              <a:t> </a:t>
            </a:r>
            <a:r>
              <a:rPr lang="en-US" dirty="0" err="1" smtClean="0"/>
              <a:t>om</a:t>
            </a:r>
            <a:r>
              <a:rPr lang="en-US" dirty="0" smtClean="0"/>
              <a:t> de </a:t>
            </a:r>
            <a:r>
              <a:rPr lang="en-US" dirty="0" err="1" smtClean="0"/>
              <a:t>tekststijl</a:t>
            </a:r>
            <a:r>
              <a:rPr lang="en-US" dirty="0" smtClean="0"/>
              <a:t> van het model </a:t>
            </a:r>
            <a:r>
              <a:rPr lang="en-US" dirty="0" err="1" smtClean="0"/>
              <a:t>te</a:t>
            </a:r>
            <a:r>
              <a:rPr lang="en-US" dirty="0" smtClean="0"/>
              <a:t> </a:t>
            </a:r>
            <a:r>
              <a:rPr lang="en-US" dirty="0" err="1" smtClean="0"/>
              <a:t>bewerken</a:t>
            </a:r>
            <a:endParaRPr lang="en-US" dirty="0" smtClean="0"/>
          </a:p>
          <a:p>
            <a:pPr lvl="1"/>
            <a:r>
              <a:rPr lang="en-US" dirty="0" err="1" smtClean="0"/>
              <a:t>Tweede</a:t>
            </a:r>
            <a:r>
              <a:rPr lang="en-US" dirty="0" smtClean="0"/>
              <a:t> </a:t>
            </a:r>
            <a:r>
              <a:rPr lang="en-US" dirty="0" err="1" smtClean="0"/>
              <a:t>niveau</a:t>
            </a:r>
            <a:endParaRPr lang="en-US" dirty="0" smtClean="0"/>
          </a:p>
          <a:p>
            <a:pPr lvl="2"/>
            <a:r>
              <a:rPr lang="en-US" dirty="0" err="1" smtClean="0"/>
              <a:t>Derde</a:t>
            </a:r>
            <a:r>
              <a:rPr lang="en-US" dirty="0" smtClean="0"/>
              <a:t> </a:t>
            </a:r>
            <a:r>
              <a:rPr lang="en-US" dirty="0" err="1" smtClean="0"/>
              <a:t>niveau</a:t>
            </a:r>
            <a:endParaRPr lang="en-US" dirty="0" smtClean="0"/>
          </a:p>
          <a:p>
            <a:pPr lvl="3"/>
            <a:r>
              <a:rPr lang="en-US" dirty="0" err="1" smtClean="0"/>
              <a:t>Vierde</a:t>
            </a:r>
            <a:r>
              <a:rPr lang="en-US" dirty="0" smtClean="0"/>
              <a:t> </a:t>
            </a:r>
            <a:r>
              <a:rPr lang="en-US" dirty="0" err="1" smtClean="0"/>
              <a:t>niveau</a:t>
            </a:r>
            <a:endParaRPr lang="en-US" dirty="0" smtClean="0"/>
          </a:p>
          <a:p>
            <a:pPr lvl="4"/>
            <a:r>
              <a:rPr lang="en-US" dirty="0" err="1" smtClean="0"/>
              <a:t>Vijfde</a:t>
            </a:r>
            <a:r>
              <a:rPr lang="en-US" dirty="0" smtClean="0"/>
              <a:t> </a:t>
            </a:r>
            <a:r>
              <a:rPr lang="en-US" dirty="0" err="1" smtClean="0"/>
              <a:t>niveau</a:t>
            </a:r>
            <a:endParaRPr lang="nl-NL" dirty="0"/>
          </a:p>
        </p:txBody>
      </p:sp>
      <p:sp>
        <p:nvSpPr>
          <p:cNvPr id="6" name="Tijdelijke aanduiding voor tekst 4"/>
          <p:cNvSpPr>
            <a:spLocks noGrp="1"/>
          </p:cNvSpPr>
          <p:nvPr>
            <p:ph type="body" sz="quarter" idx="11" hasCustomPrompt="1"/>
          </p:nvPr>
        </p:nvSpPr>
        <p:spPr>
          <a:xfrm>
            <a:off x="457200" y="704009"/>
            <a:ext cx="3949700" cy="292763"/>
          </a:xfrm>
        </p:spPr>
        <p:txBody>
          <a:bodyPr>
            <a:noAutofit/>
          </a:bodyPr>
          <a:lstStyle>
            <a:lvl1pPr marL="0" indent="0">
              <a:buNone/>
              <a:defRPr sz="1400">
                <a:solidFill>
                  <a:srgbClr val="00A79B"/>
                </a:solidFill>
              </a:defRPr>
            </a:lvl1pPr>
          </a:lstStyle>
          <a:p>
            <a:pPr lvl="0"/>
            <a:r>
              <a:rPr lang="en-US" dirty="0" smtClean="0"/>
              <a:t>[</a:t>
            </a:r>
            <a:r>
              <a:rPr lang="en-US" dirty="0" err="1" smtClean="0"/>
              <a:t>Ondertitel</a:t>
            </a:r>
            <a:r>
              <a:rPr lang="en-US" dirty="0" smtClean="0"/>
              <a:t>]</a:t>
            </a:r>
            <a:endParaRPr lang="nl-NL" dirty="0"/>
          </a:p>
        </p:txBody>
      </p:sp>
    </p:spTree>
    <p:extLst>
      <p:ext uri="{BB962C8B-B14F-4D97-AF65-F5344CB8AC3E}">
        <p14:creationId xmlns:p14="http://schemas.microsoft.com/office/powerpoint/2010/main" val="3571146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erdere grafieken">
    <p:spTree>
      <p:nvGrpSpPr>
        <p:cNvPr id="1" name=""/>
        <p:cNvGrpSpPr/>
        <p:nvPr/>
      </p:nvGrpSpPr>
      <p:grpSpPr>
        <a:xfrm>
          <a:off x="0" y="0"/>
          <a:ext cx="0" cy="0"/>
          <a:chOff x="0" y="0"/>
          <a:chExt cx="0" cy="0"/>
        </a:xfrm>
      </p:grpSpPr>
      <p:sp>
        <p:nvSpPr>
          <p:cNvPr id="8" name="Titel 1"/>
          <p:cNvSpPr>
            <a:spLocks noGrp="1"/>
          </p:cNvSpPr>
          <p:nvPr>
            <p:ph type="title" hasCustomPrompt="1"/>
          </p:nvPr>
        </p:nvSpPr>
        <p:spPr>
          <a:xfrm>
            <a:off x="457200" y="267642"/>
            <a:ext cx="3949080" cy="478848"/>
          </a:xfrm>
        </p:spPr>
        <p:txBody>
          <a:bodyPr>
            <a:normAutofit/>
          </a:bodyPr>
          <a:lstStyle>
            <a:lvl1pPr algn="l">
              <a:defRPr sz="2500" baseline="0">
                <a:solidFill>
                  <a:srgbClr val="22282F"/>
                </a:solidFill>
                <a:latin typeface="Helvetica Neue"/>
                <a:cs typeface="Helvetica Neue"/>
              </a:defRPr>
            </a:lvl1pPr>
          </a:lstStyle>
          <a:p>
            <a:r>
              <a:rPr lang="en-US" dirty="0" smtClean="0"/>
              <a:t>[project </a:t>
            </a:r>
            <a:r>
              <a:rPr lang="en-US" dirty="0" err="1" smtClean="0"/>
              <a:t>naam</a:t>
            </a:r>
            <a:r>
              <a:rPr lang="en-US" dirty="0" smtClean="0"/>
              <a:t>]</a:t>
            </a:r>
            <a:endParaRPr lang="nl-NL" dirty="0"/>
          </a:p>
        </p:txBody>
      </p:sp>
      <p:sp>
        <p:nvSpPr>
          <p:cNvPr id="10" name="Tijdelijke aanduiding voor grafiek 2"/>
          <p:cNvSpPr>
            <a:spLocks noGrp="1"/>
          </p:cNvSpPr>
          <p:nvPr>
            <p:ph type="chart" sz="quarter" idx="12" hasCustomPrompt="1"/>
          </p:nvPr>
        </p:nvSpPr>
        <p:spPr>
          <a:xfrm>
            <a:off x="457200" y="1114426"/>
            <a:ext cx="3944259" cy="2007254"/>
          </a:xfrm>
          <a:noFill/>
        </p:spPr>
        <p:txBody>
          <a:bodyPr>
            <a:normAutofit/>
          </a:bodyPr>
          <a:lstStyle>
            <a:lvl1pPr marL="0" indent="0">
              <a:buNone/>
              <a:defRPr sz="900"/>
            </a:lvl1pPr>
          </a:lstStyle>
          <a:p>
            <a:r>
              <a:rPr lang="nl-NL" dirty="0" smtClean="0"/>
              <a:t>Voeg hier je grafiek in</a:t>
            </a:r>
            <a:endParaRPr lang="nl-NL" dirty="0"/>
          </a:p>
        </p:txBody>
      </p:sp>
      <p:sp>
        <p:nvSpPr>
          <p:cNvPr id="7" name="Tijdelijke aanduiding voor grafiek 2"/>
          <p:cNvSpPr>
            <a:spLocks noGrp="1"/>
          </p:cNvSpPr>
          <p:nvPr>
            <p:ph type="chart" sz="quarter" idx="13" hasCustomPrompt="1"/>
          </p:nvPr>
        </p:nvSpPr>
        <p:spPr>
          <a:xfrm>
            <a:off x="4716514" y="1114426"/>
            <a:ext cx="3945776" cy="2007254"/>
          </a:xfrm>
          <a:noFill/>
        </p:spPr>
        <p:txBody>
          <a:bodyPr>
            <a:normAutofit/>
          </a:bodyPr>
          <a:lstStyle>
            <a:lvl1pPr marL="0" indent="0">
              <a:buNone/>
              <a:defRPr sz="900"/>
            </a:lvl1pPr>
          </a:lstStyle>
          <a:p>
            <a:r>
              <a:rPr lang="nl-NL" dirty="0" smtClean="0"/>
              <a:t>Voeg hier je grafiek in</a:t>
            </a:r>
            <a:endParaRPr lang="nl-NL" dirty="0"/>
          </a:p>
        </p:txBody>
      </p:sp>
      <p:sp>
        <p:nvSpPr>
          <p:cNvPr id="11" name="Tijdelijke aanduiding voor grafiek 2"/>
          <p:cNvSpPr>
            <a:spLocks noGrp="1"/>
          </p:cNvSpPr>
          <p:nvPr>
            <p:ph type="chart" sz="quarter" idx="14" hasCustomPrompt="1"/>
          </p:nvPr>
        </p:nvSpPr>
        <p:spPr>
          <a:xfrm>
            <a:off x="4716514" y="3388283"/>
            <a:ext cx="3945776" cy="2006042"/>
          </a:xfrm>
          <a:noFill/>
        </p:spPr>
        <p:txBody>
          <a:bodyPr>
            <a:normAutofit/>
          </a:bodyPr>
          <a:lstStyle>
            <a:lvl1pPr marL="0" indent="0">
              <a:buNone/>
              <a:defRPr sz="900"/>
            </a:lvl1pPr>
          </a:lstStyle>
          <a:p>
            <a:r>
              <a:rPr lang="nl-NL" dirty="0" smtClean="0"/>
              <a:t>Voeg hier je grafiek in</a:t>
            </a:r>
            <a:endParaRPr lang="nl-NL" dirty="0"/>
          </a:p>
        </p:txBody>
      </p:sp>
      <p:sp>
        <p:nvSpPr>
          <p:cNvPr id="12" name="Tijdelijke aanduiding voor grafiek 2"/>
          <p:cNvSpPr>
            <a:spLocks noGrp="1"/>
          </p:cNvSpPr>
          <p:nvPr>
            <p:ph type="chart" sz="quarter" idx="15" hasCustomPrompt="1"/>
          </p:nvPr>
        </p:nvSpPr>
        <p:spPr>
          <a:xfrm>
            <a:off x="457200" y="3388283"/>
            <a:ext cx="3944259" cy="2006042"/>
          </a:xfrm>
          <a:noFill/>
        </p:spPr>
        <p:txBody>
          <a:bodyPr>
            <a:normAutofit/>
          </a:bodyPr>
          <a:lstStyle>
            <a:lvl1pPr marL="0" indent="0">
              <a:buNone/>
              <a:defRPr sz="900"/>
            </a:lvl1pPr>
          </a:lstStyle>
          <a:p>
            <a:r>
              <a:rPr lang="nl-NL" dirty="0" smtClean="0"/>
              <a:t>Voeg hier je grafiek in</a:t>
            </a:r>
            <a:endParaRPr lang="nl-NL" dirty="0"/>
          </a:p>
        </p:txBody>
      </p:sp>
      <p:sp>
        <p:nvSpPr>
          <p:cNvPr id="14" name="Tijdelijke aanduiding voor tekst 4"/>
          <p:cNvSpPr>
            <a:spLocks noGrp="1"/>
          </p:cNvSpPr>
          <p:nvPr>
            <p:ph type="body" sz="quarter" idx="11" hasCustomPrompt="1"/>
          </p:nvPr>
        </p:nvSpPr>
        <p:spPr>
          <a:xfrm>
            <a:off x="457200" y="704009"/>
            <a:ext cx="3949700" cy="292763"/>
          </a:xfrm>
        </p:spPr>
        <p:txBody>
          <a:bodyPr>
            <a:noAutofit/>
          </a:bodyPr>
          <a:lstStyle>
            <a:lvl1pPr marL="0" indent="0">
              <a:buNone/>
              <a:defRPr sz="1400">
                <a:solidFill>
                  <a:srgbClr val="00A79B"/>
                </a:solidFill>
              </a:defRPr>
            </a:lvl1pPr>
          </a:lstStyle>
          <a:p>
            <a:pPr lvl="0"/>
            <a:r>
              <a:rPr lang="en-US" dirty="0" smtClean="0"/>
              <a:t>[</a:t>
            </a:r>
            <a:r>
              <a:rPr lang="en-US" dirty="0" err="1" smtClean="0"/>
              <a:t>Ondertitel</a:t>
            </a:r>
            <a:r>
              <a:rPr lang="en-US" dirty="0" smtClean="0"/>
              <a:t>]</a:t>
            </a:r>
            <a:endParaRPr lang="nl-NL" dirty="0"/>
          </a:p>
        </p:txBody>
      </p:sp>
    </p:spTree>
    <p:extLst>
      <p:ext uri="{BB962C8B-B14F-4D97-AF65-F5344CB8AC3E}">
        <p14:creationId xmlns:p14="http://schemas.microsoft.com/office/powerpoint/2010/main" val="4043264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ersona">
    <p:spTree>
      <p:nvGrpSpPr>
        <p:cNvPr id="1" name=""/>
        <p:cNvGrpSpPr/>
        <p:nvPr/>
      </p:nvGrpSpPr>
      <p:grpSpPr>
        <a:xfrm>
          <a:off x="0" y="0"/>
          <a:ext cx="0" cy="0"/>
          <a:chOff x="0" y="0"/>
          <a:chExt cx="0" cy="0"/>
        </a:xfrm>
      </p:grpSpPr>
      <p:sp>
        <p:nvSpPr>
          <p:cNvPr id="3" name="Titel 1"/>
          <p:cNvSpPr>
            <a:spLocks noGrp="1"/>
          </p:cNvSpPr>
          <p:nvPr>
            <p:ph type="title" hasCustomPrompt="1"/>
          </p:nvPr>
        </p:nvSpPr>
        <p:spPr>
          <a:xfrm>
            <a:off x="457200" y="267642"/>
            <a:ext cx="3949080" cy="478848"/>
          </a:xfrm>
        </p:spPr>
        <p:txBody>
          <a:bodyPr>
            <a:normAutofit/>
          </a:bodyPr>
          <a:lstStyle>
            <a:lvl1pPr algn="l">
              <a:defRPr sz="2500" baseline="0">
                <a:solidFill>
                  <a:srgbClr val="22282F"/>
                </a:solidFill>
                <a:latin typeface="Helvetica Neue"/>
                <a:cs typeface="Helvetica Neue"/>
              </a:defRPr>
            </a:lvl1pPr>
          </a:lstStyle>
          <a:p>
            <a:r>
              <a:rPr lang="en-US" dirty="0" err="1" smtClean="0"/>
              <a:t>Naam</a:t>
            </a:r>
            <a:r>
              <a:rPr lang="en-US" dirty="0" smtClean="0"/>
              <a:t> persona</a:t>
            </a:r>
            <a:endParaRPr lang="nl-NL" dirty="0"/>
          </a:p>
        </p:txBody>
      </p:sp>
      <p:sp>
        <p:nvSpPr>
          <p:cNvPr id="4" name="Tijdelijke aanduiding voor tekst 4"/>
          <p:cNvSpPr>
            <a:spLocks noGrp="1"/>
          </p:cNvSpPr>
          <p:nvPr>
            <p:ph type="body" sz="quarter" idx="11" hasCustomPrompt="1"/>
          </p:nvPr>
        </p:nvSpPr>
        <p:spPr>
          <a:xfrm>
            <a:off x="457200" y="704009"/>
            <a:ext cx="3949700" cy="292763"/>
          </a:xfrm>
        </p:spPr>
        <p:txBody>
          <a:bodyPr>
            <a:noAutofit/>
          </a:bodyPr>
          <a:lstStyle>
            <a:lvl1pPr marL="0" indent="0">
              <a:buNone/>
              <a:defRPr sz="1400" baseline="0">
                <a:solidFill>
                  <a:srgbClr val="00A79B"/>
                </a:solidFill>
              </a:defRPr>
            </a:lvl1pPr>
          </a:lstStyle>
          <a:p>
            <a:pPr lvl="0"/>
            <a:r>
              <a:rPr lang="en-US" dirty="0" smtClean="0"/>
              <a:t>Mentality model:</a:t>
            </a:r>
            <a:endParaRPr lang="nl-NL" dirty="0"/>
          </a:p>
        </p:txBody>
      </p:sp>
      <p:sp>
        <p:nvSpPr>
          <p:cNvPr id="6" name="Tekstvak 5"/>
          <p:cNvSpPr txBox="1"/>
          <p:nvPr userDrawn="1"/>
        </p:nvSpPr>
        <p:spPr>
          <a:xfrm>
            <a:off x="399767" y="3591840"/>
            <a:ext cx="3384000" cy="1281526"/>
          </a:xfrm>
          <a:prstGeom prst="rect">
            <a:avLst/>
          </a:prstGeom>
        </p:spPr>
        <p:txBody>
          <a:bodyPr vert="horz" wrap="square" lIns="91440" tIns="45720" rIns="91440" bIns="45720" rtlCol="0" anchor="ctr">
            <a:normAutofit/>
          </a:bodyPr>
          <a:lstStyle/>
          <a:p>
            <a:pPr algn="l"/>
            <a:endParaRPr lang="nl-NL" sz="1700" dirty="0" smtClean="0">
              <a:solidFill>
                <a:srgbClr val="FFFFFF"/>
              </a:solidFill>
              <a:latin typeface="Helvetica Neue"/>
              <a:cs typeface="Helvetica Neue"/>
            </a:endParaRPr>
          </a:p>
        </p:txBody>
      </p:sp>
      <p:sp>
        <p:nvSpPr>
          <p:cNvPr id="15" name="Rechthoek 14"/>
          <p:cNvSpPr/>
          <p:nvPr userDrawn="1"/>
        </p:nvSpPr>
        <p:spPr>
          <a:xfrm>
            <a:off x="443304" y="1909545"/>
            <a:ext cx="1421657" cy="343684"/>
          </a:xfrm>
          <a:prstGeom prst="rect">
            <a:avLst/>
          </a:prstGeom>
        </p:spPr>
        <p:txBody>
          <a:bodyPr wrap="none">
            <a:spAutoFit/>
          </a:bodyPr>
          <a:lstStyle/>
          <a:p>
            <a:pPr algn="l">
              <a:lnSpc>
                <a:spcPct val="120000"/>
              </a:lnSpc>
            </a:pPr>
            <a:r>
              <a:rPr lang="nl-NL" sz="1400" dirty="0" smtClean="0">
                <a:solidFill>
                  <a:srgbClr val="00A79B"/>
                </a:solidFill>
                <a:latin typeface="Helvetica Neue"/>
                <a:cs typeface="Helvetica Neue"/>
              </a:rPr>
              <a:t>Werk/financieel</a:t>
            </a:r>
          </a:p>
        </p:txBody>
      </p:sp>
      <p:sp>
        <p:nvSpPr>
          <p:cNvPr id="16" name="Rechthoek 15"/>
          <p:cNvSpPr/>
          <p:nvPr userDrawn="1"/>
        </p:nvSpPr>
        <p:spPr>
          <a:xfrm>
            <a:off x="3309336" y="1909545"/>
            <a:ext cx="839787" cy="343684"/>
          </a:xfrm>
          <a:prstGeom prst="rect">
            <a:avLst/>
          </a:prstGeom>
        </p:spPr>
        <p:txBody>
          <a:bodyPr wrap="none">
            <a:spAutoFit/>
          </a:bodyPr>
          <a:lstStyle/>
          <a:p>
            <a:pPr algn="l">
              <a:lnSpc>
                <a:spcPct val="120000"/>
              </a:lnSpc>
            </a:pPr>
            <a:r>
              <a:rPr lang="nl-NL" sz="1400" dirty="0" smtClean="0">
                <a:solidFill>
                  <a:srgbClr val="00A79B"/>
                </a:solidFill>
                <a:latin typeface="Helvetica Neue"/>
                <a:cs typeface="Helvetica Neue"/>
              </a:rPr>
              <a:t>Vrije tijd</a:t>
            </a:r>
          </a:p>
        </p:txBody>
      </p:sp>
      <p:sp>
        <p:nvSpPr>
          <p:cNvPr id="17" name="Rechthoek 16"/>
          <p:cNvSpPr/>
          <p:nvPr userDrawn="1"/>
        </p:nvSpPr>
        <p:spPr>
          <a:xfrm>
            <a:off x="6144814" y="1909545"/>
            <a:ext cx="1408182" cy="343684"/>
          </a:xfrm>
          <a:prstGeom prst="rect">
            <a:avLst/>
          </a:prstGeom>
        </p:spPr>
        <p:txBody>
          <a:bodyPr wrap="none">
            <a:spAutoFit/>
          </a:bodyPr>
          <a:lstStyle/>
          <a:p>
            <a:pPr algn="l">
              <a:lnSpc>
                <a:spcPct val="120000"/>
              </a:lnSpc>
            </a:pPr>
            <a:r>
              <a:rPr lang="nl-NL" sz="1400" dirty="0" smtClean="0">
                <a:solidFill>
                  <a:srgbClr val="00A79B"/>
                </a:solidFill>
                <a:latin typeface="Helvetica Neue"/>
                <a:cs typeface="Helvetica Neue"/>
              </a:rPr>
              <a:t>Persoonlijkheid</a:t>
            </a:r>
          </a:p>
        </p:txBody>
      </p:sp>
      <p:sp>
        <p:nvSpPr>
          <p:cNvPr id="21" name="Rechthoek 20"/>
          <p:cNvSpPr/>
          <p:nvPr userDrawn="1"/>
        </p:nvSpPr>
        <p:spPr>
          <a:xfrm>
            <a:off x="443304" y="3654834"/>
            <a:ext cx="1874079" cy="343684"/>
          </a:xfrm>
          <a:prstGeom prst="rect">
            <a:avLst/>
          </a:prstGeom>
        </p:spPr>
        <p:txBody>
          <a:bodyPr wrap="none">
            <a:spAutoFit/>
          </a:bodyPr>
          <a:lstStyle/>
          <a:p>
            <a:pPr algn="l">
              <a:lnSpc>
                <a:spcPct val="120000"/>
              </a:lnSpc>
            </a:pPr>
            <a:r>
              <a:rPr lang="nl-NL" sz="1400" dirty="0" smtClean="0">
                <a:solidFill>
                  <a:srgbClr val="00A79B"/>
                </a:solidFill>
                <a:latin typeface="Helvetica Neue"/>
                <a:cs typeface="Helvetica Neue"/>
              </a:rPr>
              <a:t>Consumentengedrag</a:t>
            </a:r>
          </a:p>
        </p:txBody>
      </p:sp>
      <p:sp>
        <p:nvSpPr>
          <p:cNvPr id="22" name="Rechthoek 21"/>
          <p:cNvSpPr/>
          <p:nvPr userDrawn="1"/>
        </p:nvSpPr>
        <p:spPr>
          <a:xfrm>
            <a:off x="3309336" y="3654834"/>
            <a:ext cx="1218772" cy="343684"/>
          </a:xfrm>
          <a:prstGeom prst="rect">
            <a:avLst/>
          </a:prstGeom>
        </p:spPr>
        <p:txBody>
          <a:bodyPr wrap="none">
            <a:spAutoFit/>
          </a:bodyPr>
          <a:lstStyle/>
          <a:p>
            <a:pPr algn="l">
              <a:lnSpc>
                <a:spcPct val="120000"/>
              </a:lnSpc>
            </a:pPr>
            <a:r>
              <a:rPr lang="nl-NL" sz="1400" dirty="0" err="1" smtClean="0">
                <a:solidFill>
                  <a:srgbClr val="00A79B"/>
                </a:solidFill>
                <a:latin typeface="Helvetica Neue"/>
                <a:cs typeface="Helvetica Neue"/>
              </a:rPr>
              <a:t>Social</a:t>
            </a:r>
            <a:r>
              <a:rPr lang="nl-NL" sz="1400" dirty="0" smtClean="0">
                <a:solidFill>
                  <a:srgbClr val="00A79B"/>
                </a:solidFill>
                <a:latin typeface="Helvetica Neue"/>
                <a:cs typeface="Helvetica Neue"/>
              </a:rPr>
              <a:t> media</a:t>
            </a:r>
          </a:p>
        </p:txBody>
      </p:sp>
      <p:sp>
        <p:nvSpPr>
          <p:cNvPr id="23" name="Rechthoek 22"/>
          <p:cNvSpPr/>
          <p:nvPr userDrawn="1"/>
        </p:nvSpPr>
        <p:spPr>
          <a:xfrm>
            <a:off x="6144814" y="3654834"/>
            <a:ext cx="1754511" cy="343684"/>
          </a:xfrm>
          <a:prstGeom prst="rect">
            <a:avLst/>
          </a:prstGeom>
        </p:spPr>
        <p:txBody>
          <a:bodyPr wrap="none">
            <a:spAutoFit/>
          </a:bodyPr>
          <a:lstStyle/>
          <a:p>
            <a:pPr algn="l">
              <a:lnSpc>
                <a:spcPct val="120000"/>
              </a:lnSpc>
            </a:pPr>
            <a:r>
              <a:rPr lang="nl-NL" sz="1400" dirty="0" smtClean="0">
                <a:solidFill>
                  <a:srgbClr val="00A79B"/>
                </a:solidFill>
                <a:latin typeface="Helvetica Neue"/>
                <a:cs typeface="Helvetica Neue"/>
              </a:rPr>
              <a:t>Houding t.o.v. merk</a:t>
            </a:r>
          </a:p>
        </p:txBody>
      </p:sp>
      <p:sp>
        <p:nvSpPr>
          <p:cNvPr id="28" name="Tijdelijke aanduiding voor tekst 27"/>
          <p:cNvSpPr>
            <a:spLocks noGrp="1"/>
          </p:cNvSpPr>
          <p:nvPr>
            <p:ph type="body" sz="quarter" idx="13" hasCustomPrompt="1"/>
          </p:nvPr>
        </p:nvSpPr>
        <p:spPr>
          <a:xfrm>
            <a:off x="450850" y="2189163"/>
            <a:ext cx="2727325" cy="1465262"/>
          </a:xfrm>
        </p:spPr>
        <p:txBody>
          <a:bodyPr anchor="t">
            <a:normAutofit/>
          </a:bodyPr>
          <a:lstStyle>
            <a:lvl1pPr marL="0" indent="0">
              <a:buFontTx/>
              <a:buNone/>
              <a:defRPr sz="1000">
                <a:latin typeface="Helvetica Neue"/>
                <a:cs typeface="Helvetica Neue"/>
              </a:defRPr>
            </a:lvl1pPr>
          </a:lstStyle>
          <a:p>
            <a:pPr lvl="0"/>
            <a:r>
              <a:rPr lang="en-US" dirty="0" smtClean="0"/>
              <a:t>Info</a:t>
            </a:r>
            <a:endParaRPr lang="nl-NL" dirty="0"/>
          </a:p>
        </p:txBody>
      </p:sp>
      <p:sp>
        <p:nvSpPr>
          <p:cNvPr id="29" name="Tijdelijke aanduiding voor tekst 27"/>
          <p:cNvSpPr>
            <a:spLocks noGrp="1"/>
          </p:cNvSpPr>
          <p:nvPr>
            <p:ph type="body" sz="quarter" idx="14" hasCustomPrompt="1"/>
          </p:nvPr>
        </p:nvSpPr>
        <p:spPr>
          <a:xfrm>
            <a:off x="3303098" y="2189163"/>
            <a:ext cx="2727325" cy="1465262"/>
          </a:xfrm>
        </p:spPr>
        <p:txBody>
          <a:bodyPr anchor="t">
            <a:normAutofit/>
          </a:bodyPr>
          <a:lstStyle>
            <a:lvl1pPr marL="0" indent="0">
              <a:buFontTx/>
              <a:buNone/>
              <a:defRPr sz="1000">
                <a:latin typeface="Helvetica Neue"/>
                <a:cs typeface="Helvetica Neue"/>
              </a:defRPr>
            </a:lvl1pPr>
          </a:lstStyle>
          <a:p>
            <a:pPr lvl="0"/>
            <a:r>
              <a:rPr lang="nl-NL" dirty="0" smtClean="0"/>
              <a:t>Info</a:t>
            </a:r>
            <a:endParaRPr lang="nl-NL" dirty="0"/>
          </a:p>
        </p:txBody>
      </p:sp>
      <p:sp>
        <p:nvSpPr>
          <p:cNvPr id="30" name="Tijdelijke aanduiding voor tekst 27"/>
          <p:cNvSpPr>
            <a:spLocks noGrp="1"/>
          </p:cNvSpPr>
          <p:nvPr>
            <p:ph type="body" sz="quarter" idx="15" hasCustomPrompt="1"/>
          </p:nvPr>
        </p:nvSpPr>
        <p:spPr>
          <a:xfrm>
            <a:off x="6144814" y="2189163"/>
            <a:ext cx="2727325" cy="1465262"/>
          </a:xfrm>
        </p:spPr>
        <p:txBody>
          <a:bodyPr anchor="t">
            <a:normAutofit/>
          </a:bodyPr>
          <a:lstStyle>
            <a:lvl1pPr marL="0" indent="0">
              <a:buFontTx/>
              <a:buNone/>
              <a:defRPr sz="1000">
                <a:latin typeface="Helvetica Neue"/>
                <a:cs typeface="Helvetica Neue"/>
              </a:defRPr>
            </a:lvl1pPr>
          </a:lstStyle>
          <a:p>
            <a:pPr lvl="0"/>
            <a:r>
              <a:rPr lang="en-US" dirty="0" smtClean="0"/>
              <a:t>Info</a:t>
            </a:r>
            <a:endParaRPr lang="nl-NL" dirty="0"/>
          </a:p>
        </p:txBody>
      </p:sp>
      <p:sp>
        <p:nvSpPr>
          <p:cNvPr id="31" name="Tijdelijke aanduiding voor tekst 27"/>
          <p:cNvSpPr>
            <a:spLocks noGrp="1"/>
          </p:cNvSpPr>
          <p:nvPr>
            <p:ph type="body" sz="quarter" idx="16" hasCustomPrompt="1"/>
          </p:nvPr>
        </p:nvSpPr>
        <p:spPr>
          <a:xfrm>
            <a:off x="450850" y="3936190"/>
            <a:ext cx="2727325" cy="1465262"/>
          </a:xfrm>
        </p:spPr>
        <p:txBody>
          <a:bodyPr anchor="t">
            <a:normAutofit/>
          </a:bodyPr>
          <a:lstStyle>
            <a:lvl1pPr marL="0" indent="0">
              <a:buFontTx/>
              <a:buNone/>
              <a:defRPr sz="1000">
                <a:latin typeface="Helvetica Neue"/>
                <a:cs typeface="Helvetica Neue"/>
              </a:defRPr>
            </a:lvl1pPr>
          </a:lstStyle>
          <a:p>
            <a:pPr lvl="0"/>
            <a:r>
              <a:rPr lang="en-US" dirty="0" smtClean="0"/>
              <a:t>Info</a:t>
            </a:r>
            <a:endParaRPr lang="nl-NL" dirty="0"/>
          </a:p>
        </p:txBody>
      </p:sp>
      <p:sp>
        <p:nvSpPr>
          <p:cNvPr id="32" name="Tijdelijke aanduiding voor tekst 27"/>
          <p:cNvSpPr>
            <a:spLocks noGrp="1"/>
          </p:cNvSpPr>
          <p:nvPr>
            <p:ph type="body" sz="quarter" idx="17" hasCustomPrompt="1"/>
          </p:nvPr>
        </p:nvSpPr>
        <p:spPr>
          <a:xfrm>
            <a:off x="3303098" y="3936190"/>
            <a:ext cx="2727325" cy="1465262"/>
          </a:xfrm>
        </p:spPr>
        <p:txBody>
          <a:bodyPr anchor="t">
            <a:normAutofit/>
          </a:bodyPr>
          <a:lstStyle>
            <a:lvl1pPr marL="0" indent="0">
              <a:buFontTx/>
              <a:buNone/>
              <a:defRPr sz="1000">
                <a:latin typeface="Helvetica Neue"/>
                <a:cs typeface="Helvetica Neue"/>
              </a:defRPr>
            </a:lvl1pPr>
          </a:lstStyle>
          <a:p>
            <a:pPr lvl="0"/>
            <a:r>
              <a:rPr lang="en-US" dirty="0" smtClean="0"/>
              <a:t>Info</a:t>
            </a:r>
            <a:endParaRPr lang="nl-NL" dirty="0"/>
          </a:p>
        </p:txBody>
      </p:sp>
      <p:sp>
        <p:nvSpPr>
          <p:cNvPr id="33" name="Tijdelijke aanduiding voor tekst 27"/>
          <p:cNvSpPr>
            <a:spLocks noGrp="1"/>
          </p:cNvSpPr>
          <p:nvPr>
            <p:ph type="body" sz="quarter" idx="18" hasCustomPrompt="1"/>
          </p:nvPr>
        </p:nvSpPr>
        <p:spPr>
          <a:xfrm>
            <a:off x="6144814" y="3936190"/>
            <a:ext cx="2727325" cy="1465262"/>
          </a:xfrm>
        </p:spPr>
        <p:txBody>
          <a:bodyPr anchor="t">
            <a:normAutofit/>
          </a:bodyPr>
          <a:lstStyle>
            <a:lvl1pPr marL="0" indent="0">
              <a:buFontTx/>
              <a:buNone/>
              <a:defRPr sz="1000">
                <a:latin typeface="Helvetica Neue"/>
                <a:cs typeface="Helvetica Neue"/>
              </a:defRPr>
            </a:lvl1pPr>
          </a:lstStyle>
          <a:p>
            <a:pPr lvl="0"/>
            <a:r>
              <a:rPr lang="en-US" dirty="0" smtClean="0"/>
              <a:t>Info</a:t>
            </a:r>
            <a:endParaRPr lang="nl-NL" dirty="0"/>
          </a:p>
        </p:txBody>
      </p:sp>
      <p:sp>
        <p:nvSpPr>
          <p:cNvPr id="35" name="Tijdelijke aanduiding voor afbeelding 34"/>
          <p:cNvSpPr>
            <a:spLocks noGrp="1"/>
          </p:cNvSpPr>
          <p:nvPr>
            <p:ph type="pic" sz="quarter" idx="19" hasCustomPrompt="1"/>
          </p:nvPr>
        </p:nvSpPr>
        <p:spPr>
          <a:xfrm>
            <a:off x="7012122" y="366713"/>
            <a:ext cx="1792154" cy="1456477"/>
          </a:xfrm>
        </p:spPr>
        <p:txBody>
          <a:bodyPr>
            <a:normAutofit/>
          </a:bodyPr>
          <a:lstStyle>
            <a:lvl1pPr marL="0" indent="0">
              <a:buNone/>
              <a:defRPr sz="1100">
                <a:latin typeface="Helvetica Neue"/>
                <a:cs typeface="Helvetica Neue"/>
              </a:defRPr>
            </a:lvl1pPr>
          </a:lstStyle>
          <a:p>
            <a:r>
              <a:rPr lang="nl-NL" dirty="0" smtClean="0"/>
              <a:t>Persona-afbeelding invoegen</a:t>
            </a:r>
            <a:endParaRPr lang="nl-NL" dirty="0"/>
          </a:p>
        </p:txBody>
      </p:sp>
      <p:sp>
        <p:nvSpPr>
          <p:cNvPr id="19" name="Tijdelijke aanduiding voor tekst 27"/>
          <p:cNvSpPr>
            <a:spLocks noGrp="1"/>
          </p:cNvSpPr>
          <p:nvPr>
            <p:ph type="body" sz="quarter" idx="20" hasCustomPrompt="1"/>
          </p:nvPr>
        </p:nvSpPr>
        <p:spPr>
          <a:xfrm>
            <a:off x="450850" y="996772"/>
            <a:ext cx="3956050" cy="965307"/>
          </a:xfrm>
        </p:spPr>
        <p:txBody>
          <a:bodyPr anchor="t">
            <a:normAutofit/>
          </a:bodyPr>
          <a:lstStyle>
            <a:lvl1pPr marL="0" indent="0">
              <a:buFontTx/>
              <a:buNone/>
              <a:defRPr sz="1000">
                <a:latin typeface="Helvetica Neue"/>
                <a:cs typeface="Helvetica Neue"/>
              </a:defRPr>
            </a:lvl1pPr>
          </a:lstStyle>
          <a:p>
            <a:pPr lvl="0"/>
            <a:r>
              <a:rPr lang="en-US" dirty="0" smtClean="0"/>
              <a:t>Info</a:t>
            </a:r>
            <a:endParaRPr lang="nl-NL" dirty="0"/>
          </a:p>
        </p:txBody>
      </p:sp>
    </p:spTree>
    <p:extLst>
      <p:ext uri="{BB962C8B-B14F-4D97-AF65-F5344CB8AC3E}">
        <p14:creationId xmlns:p14="http://schemas.microsoft.com/office/powerpoint/2010/main" val="2586164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rie mockups">
    <p:spTree>
      <p:nvGrpSpPr>
        <p:cNvPr id="1" name=""/>
        <p:cNvGrpSpPr/>
        <p:nvPr/>
      </p:nvGrpSpPr>
      <p:grpSpPr>
        <a:xfrm>
          <a:off x="0" y="0"/>
          <a:ext cx="0" cy="0"/>
          <a:chOff x="0" y="0"/>
          <a:chExt cx="0" cy="0"/>
        </a:xfrm>
      </p:grpSpPr>
      <p:sp>
        <p:nvSpPr>
          <p:cNvPr id="19" name="Tijdelijke aanduiding voor afbeelding 2"/>
          <p:cNvSpPr>
            <a:spLocks noGrp="1"/>
          </p:cNvSpPr>
          <p:nvPr>
            <p:ph type="pic" sz="quarter" idx="18" hasCustomPrompt="1"/>
          </p:nvPr>
        </p:nvSpPr>
        <p:spPr>
          <a:xfrm>
            <a:off x="6140248" y="0"/>
            <a:ext cx="3061214" cy="5827975"/>
          </a:xfrm>
        </p:spPr>
        <p:txBody>
          <a:bodyPr>
            <a:normAutofit/>
          </a:bodyPr>
          <a:lstStyle>
            <a:lvl1pPr marL="0" indent="0">
              <a:buNone/>
              <a:defRPr sz="900" baseline="0"/>
            </a:lvl1pPr>
          </a:lstStyle>
          <a:p>
            <a:r>
              <a:rPr lang="nl-NL" dirty="0" smtClean="0"/>
              <a:t>Voeg hier je afbeelding in (kan vervormd worden)</a:t>
            </a:r>
            <a:endParaRPr lang="nl-NL" dirty="0"/>
          </a:p>
        </p:txBody>
      </p:sp>
      <p:sp>
        <p:nvSpPr>
          <p:cNvPr id="20" name="Tijdelijke aanduiding voor afbeelding 2"/>
          <p:cNvSpPr>
            <a:spLocks noGrp="1"/>
          </p:cNvSpPr>
          <p:nvPr>
            <p:ph type="pic" sz="quarter" idx="19" hasCustomPrompt="1"/>
          </p:nvPr>
        </p:nvSpPr>
        <p:spPr>
          <a:xfrm>
            <a:off x="3075050" y="0"/>
            <a:ext cx="3065197" cy="5827975"/>
          </a:xfrm>
        </p:spPr>
        <p:txBody>
          <a:bodyPr>
            <a:normAutofit/>
          </a:bodyPr>
          <a:lstStyle>
            <a:lvl1pPr marL="0" indent="0">
              <a:buNone/>
              <a:defRPr sz="900" baseline="0"/>
            </a:lvl1pPr>
          </a:lstStyle>
          <a:p>
            <a:r>
              <a:rPr lang="nl-NL" dirty="0" smtClean="0"/>
              <a:t>Voeg hier je afbeelding in (kan vervormd worden)</a:t>
            </a:r>
            <a:endParaRPr lang="nl-NL" dirty="0"/>
          </a:p>
        </p:txBody>
      </p:sp>
      <p:sp>
        <p:nvSpPr>
          <p:cNvPr id="21" name="Tijdelijke aanduiding voor afbeelding 2"/>
          <p:cNvSpPr>
            <a:spLocks noGrp="1"/>
          </p:cNvSpPr>
          <p:nvPr>
            <p:ph type="pic" sz="quarter" idx="20" hasCustomPrompt="1"/>
          </p:nvPr>
        </p:nvSpPr>
        <p:spPr>
          <a:xfrm>
            <a:off x="0" y="0"/>
            <a:ext cx="3067918" cy="5827975"/>
          </a:xfrm>
        </p:spPr>
        <p:txBody>
          <a:bodyPr>
            <a:normAutofit/>
          </a:bodyPr>
          <a:lstStyle>
            <a:lvl1pPr marL="0" indent="0">
              <a:buNone/>
              <a:defRPr sz="900" baseline="0"/>
            </a:lvl1pPr>
          </a:lstStyle>
          <a:p>
            <a:r>
              <a:rPr lang="nl-NL" dirty="0" smtClean="0"/>
              <a:t>Voeg hier je afbeelding in (kan vervormd worden)</a:t>
            </a:r>
            <a:endParaRPr lang="nl-NL" dirty="0"/>
          </a:p>
        </p:txBody>
      </p:sp>
      <p:sp>
        <p:nvSpPr>
          <p:cNvPr id="8" name="Titel 1"/>
          <p:cNvSpPr>
            <a:spLocks noGrp="1"/>
          </p:cNvSpPr>
          <p:nvPr>
            <p:ph type="title" hasCustomPrompt="1"/>
          </p:nvPr>
        </p:nvSpPr>
        <p:spPr>
          <a:xfrm>
            <a:off x="457200" y="267642"/>
            <a:ext cx="3949080" cy="478848"/>
          </a:xfrm>
        </p:spPr>
        <p:txBody>
          <a:bodyPr>
            <a:normAutofit/>
          </a:bodyPr>
          <a:lstStyle>
            <a:lvl1pPr algn="l">
              <a:defRPr sz="2500" baseline="0">
                <a:solidFill>
                  <a:srgbClr val="22282F"/>
                </a:solidFill>
                <a:latin typeface="Helvetica Neue"/>
                <a:cs typeface="Helvetica Neue"/>
              </a:defRPr>
            </a:lvl1pPr>
          </a:lstStyle>
          <a:p>
            <a:r>
              <a:rPr lang="en-US" dirty="0" smtClean="0"/>
              <a:t>[project </a:t>
            </a:r>
            <a:r>
              <a:rPr lang="en-US" dirty="0" err="1" smtClean="0"/>
              <a:t>naam</a:t>
            </a:r>
            <a:r>
              <a:rPr lang="en-US" dirty="0" smtClean="0"/>
              <a:t>]</a:t>
            </a:r>
            <a:endParaRPr lang="nl-NL" dirty="0"/>
          </a:p>
        </p:txBody>
      </p:sp>
      <p:sp>
        <p:nvSpPr>
          <p:cNvPr id="14" name="Tijdelijke aanduiding voor tekst 4"/>
          <p:cNvSpPr>
            <a:spLocks noGrp="1"/>
          </p:cNvSpPr>
          <p:nvPr>
            <p:ph type="body" sz="quarter" idx="11" hasCustomPrompt="1"/>
          </p:nvPr>
        </p:nvSpPr>
        <p:spPr>
          <a:xfrm>
            <a:off x="457200" y="704009"/>
            <a:ext cx="3949700" cy="292763"/>
          </a:xfrm>
        </p:spPr>
        <p:txBody>
          <a:bodyPr>
            <a:noAutofit/>
          </a:bodyPr>
          <a:lstStyle>
            <a:lvl1pPr marL="0" indent="0">
              <a:buNone/>
              <a:defRPr sz="1400">
                <a:solidFill>
                  <a:srgbClr val="00A79B"/>
                </a:solidFill>
              </a:defRPr>
            </a:lvl1pPr>
          </a:lstStyle>
          <a:p>
            <a:pPr lvl="0"/>
            <a:r>
              <a:rPr lang="en-US" dirty="0" smtClean="0"/>
              <a:t>[</a:t>
            </a:r>
            <a:r>
              <a:rPr lang="en-US" dirty="0" err="1" smtClean="0"/>
              <a:t>Ondertitel</a:t>
            </a:r>
            <a:r>
              <a:rPr lang="en-US" dirty="0" smtClean="0"/>
              <a:t>]</a:t>
            </a:r>
            <a:endParaRPr lang="nl-NL" dirty="0"/>
          </a:p>
        </p:txBody>
      </p:sp>
    </p:spTree>
    <p:extLst>
      <p:ext uri="{BB962C8B-B14F-4D97-AF65-F5344CB8AC3E}">
        <p14:creationId xmlns:p14="http://schemas.microsoft.com/office/powerpoint/2010/main" val="18838943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Meerdere afbeeldingen">
    <p:spTree>
      <p:nvGrpSpPr>
        <p:cNvPr id="1" name=""/>
        <p:cNvGrpSpPr/>
        <p:nvPr/>
      </p:nvGrpSpPr>
      <p:grpSpPr>
        <a:xfrm>
          <a:off x="0" y="0"/>
          <a:ext cx="0" cy="0"/>
          <a:chOff x="0" y="0"/>
          <a:chExt cx="0" cy="0"/>
        </a:xfrm>
      </p:grpSpPr>
      <p:sp>
        <p:nvSpPr>
          <p:cNvPr id="8" name="Titel 1"/>
          <p:cNvSpPr>
            <a:spLocks noGrp="1"/>
          </p:cNvSpPr>
          <p:nvPr>
            <p:ph type="title" hasCustomPrompt="1"/>
          </p:nvPr>
        </p:nvSpPr>
        <p:spPr>
          <a:xfrm>
            <a:off x="457200" y="267642"/>
            <a:ext cx="3949080" cy="478848"/>
          </a:xfrm>
        </p:spPr>
        <p:txBody>
          <a:bodyPr>
            <a:normAutofit/>
          </a:bodyPr>
          <a:lstStyle>
            <a:lvl1pPr algn="l">
              <a:defRPr sz="2500" baseline="0">
                <a:solidFill>
                  <a:srgbClr val="22282F"/>
                </a:solidFill>
                <a:latin typeface="Helvetica Neue"/>
                <a:cs typeface="Helvetica Neue"/>
              </a:defRPr>
            </a:lvl1pPr>
          </a:lstStyle>
          <a:p>
            <a:r>
              <a:rPr lang="en-US" dirty="0" smtClean="0"/>
              <a:t>[project </a:t>
            </a:r>
            <a:r>
              <a:rPr lang="en-US" dirty="0" err="1" smtClean="0"/>
              <a:t>naam</a:t>
            </a:r>
            <a:r>
              <a:rPr lang="en-US" dirty="0" smtClean="0"/>
              <a:t>]</a:t>
            </a:r>
            <a:endParaRPr lang="nl-NL" dirty="0"/>
          </a:p>
        </p:txBody>
      </p:sp>
      <p:sp>
        <p:nvSpPr>
          <p:cNvPr id="14" name="Tijdelijke aanduiding voor tekst 4"/>
          <p:cNvSpPr>
            <a:spLocks noGrp="1"/>
          </p:cNvSpPr>
          <p:nvPr>
            <p:ph type="body" sz="quarter" idx="11" hasCustomPrompt="1"/>
          </p:nvPr>
        </p:nvSpPr>
        <p:spPr>
          <a:xfrm>
            <a:off x="457200" y="704009"/>
            <a:ext cx="3949700" cy="292763"/>
          </a:xfrm>
        </p:spPr>
        <p:txBody>
          <a:bodyPr>
            <a:noAutofit/>
          </a:bodyPr>
          <a:lstStyle>
            <a:lvl1pPr marL="0" indent="0">
              <a:buNone/>
              <a:defRPr sz="1400">
                <a:solidFill>
                  <a:srgbClr val="00A79B"/>
                </a:solidFill>
              </a:defRPr>
            </a:lvl1pPr>
          </a:lstStyle>
          <a:p>
            <a:pPr lvl="0"/>
            <a:r>
              <a:rPr lang="en-US" dirty="0" smtClean="0"/>
              <a:t>[</a:t>
            </a:r>
            <a:r>
              <a:rPr lang="en-US" dirty="0" err="1" smtClean="0"/>
              <a:t>Ondertitel</a:t>
            </a:r>
            <a:r>
              <a:rPr lang="en-US" dirty="0" smtClean="0"/>
              <a:t>]</a:t>
            </a:r>
            <a:endParaRPr lang="nl-NL" dirty="0"/>
          </a:p>
        </p:txBody>
      </p:sp>
      <p:sp>
        <p:nvSpPr>
          <p:cNvPr id="13" name="Tijdelijke aanduiding voor afbeelding 2"/>
          <p:cNvSpPr>
            <a:spLocks noGrp="1"/>
          </p:cNvSpPr>
          <p:nvPr>
            <p:ph type="pic" sz="quarter" idx="16" hasCustomPrompt="1"/>
          </p:nvPr>
        </p:nvSpPr>
        <p:spPr>
          <a:xfrm>
            <a:off x="457200" y="1114425"/>
            <a:ext cx="3944938" cy="2006600"/>
          </a:xfrm>
        </p:spPr>
        <p:txBody>
          <a:bodyPr>
            <a:normAutofit/>
          </a:bodyPr>
          <a:lstStyle>
            <a:lvl1pPr marL="0" indent="0">
              <a:buNone/>
              <a:defRPr sz="900" baseline="0"/>
            </a:lvl1pPr>
          </a:lstStyle>
          <a:p>
            <a:r>
              <a:rPr lang="nl-NL" dirty="0" smtClean="0"/>
              <a:t>Voeg hier je afbeelding in (kan vervormd worden)</a:t>
            </a:r>
            <a:endParaRPr lang="nl-NL" dirty="0"/>
          </a:p>
        </p:txBody>
      </p:sp>
      <p:sp>
        <p:nvSpPr>
          <p:cNvPr id="15" name="Tijdelijke aanduiding voor afbeelding 2"/>
          <p:cNvSpPr>
            <a:spLocks noGrp="1"/>
          </p:cNvSpPr>
          <p:nvPr>
            <p:ph type="pic" sz="quarter" idx="17" hasCustomPrompt="1"/>
          </p:nvPr>
        </p:nvSpPr>
        <p:spPr>
          <a:xfrm>
            <a:off x="4716514" y="1114425"/>
            <a:ext cx="3944938" cy="2006600"/>
          </a:xfrm>
        </p:spPr>
        <p:txBody>
          <a:bodyPr>
            <a:normAutofit/>
          </a:bodyPr>
          <a:lstStyle>
            <a:lvl1pPr marL="0" indent="0">
              <a:buNone/>
              <a:defRPr sz="900" baseline="0"/>
            </a:lvl1pPr>
          </a:lstStyle>
          <a:p>
            <a:r>
              <a:rPr lang="nl-NL" dirty="0" smtClean="0"/>
              <a:t>Voeg hier je afbeelding in (kan vervormd worden)</a:t>
            </a:r>
            <a:endParaRPr lang="nl-NL" dirty="0"/>
          </a:p>
        </p:txBody>
      </p:sp>
      <p:sp>
        <p:nvSpPr>
          <p:cNvPr id="16" name="Tijdelijke aanduiding voor afbeelding 2"/>
          <p:cNvSpPr>
            <a:spLocks noGrp="1"/>
          </p:cNvSpPr>
          <p:nvPr>
            <p:ph type="pic" sz="quarter" idx="18" hasCustomPrompt="1"/>
          </p:nvPr>
        </p:nvSpPr>
        <p:spPr>
          <a:xfrm>
            <a:off x="4716514" y="3388283"/>
            <a:ext cx="3944938" cy="2006600"/>
          </a:xfrm>
        </p:spPr>
        <p:txBody>
          <a:bodyPr>
            <a:normAutofit/>
          </a:bodyPr>
          <a:lstStyle>
            <a:lvl1pPr marL="0" indent="0">
              <a:buNone/>
              <a:defRPr sz="900" baseline="0"/>
            </a:lvl1pPr>
          </a:lstStyle>
          <a:p>
            <a:r>
              <a:rPr lang="nl-NL" dirty="0" smtClean="0"/>
              <a:t>Voeg hier je afbeelding in (kan vervormd worden)</a:t>
            </a:r>
            <a:endParaRPr lang="nl-NL" dirty="0"/>
          </a:p>
        </p:txBody>
      </p:sp>
      <p:sp>
        <p:nvSpPr>
          <p:cNvPr id="17" name="Tijdelijke aanduiding voor afbeelding 2"/>
          <p:cNvSpPr>
            <a:spLocks noGrp="1"/>
          </p:cNvSpPr>
          <p:nvPr>
            <p:ph type="pic" sz="quarter" idx="19" hasCustomPrompt="1"/>
          </p:nvPr>
        </p:nvSpPr>
        <p:spPr>
          <a:xfrm>
            <a:off x="457200" y="3388283"/>
            <a:ext cx="3944938" cy="2006600"/>
          </a:xfrm>
        </p:spPr>
        <p:txBody>
          <a:bodyPr>
            <a:normAutofit/>
          </a:bodyPr>
          <a:lstStyle>
            <a:lvl1pPr marL="0" indent="0">
              <a:buNone/>
              <a:defRPr sz="900" baseline="0"/>
            </a:lvl1pPr>
          </a:lstStyle>
          <a:p>
            <a:r>
              <a:rPr lang="nl-NL" dirty="0" smtClean="0"/>
              <a:t>Voeg hier je afbeelding in (kan vervormd worden)</a:t>
            </a:r>
            <a:endParaRPr lang="nl-NL" dirty="0"/>
          </a:p>
        </p:txBody>
      </p:sp>
    </p:spTree>
    <p:extLst>
      <p:ext uri="{BB962C8B-B14F-4D97-AF65-F5344CB8AC3E}">
        <p14:creationId xmlns:p14="http://schemas.microsoft.com/office/powerpoint/2010/main" val="15552040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sp>
        <p:nvSpPr>
          <p:cNvPr id="3" name="Titel 1"/>
          <p:cNvSpPr>
            <a:spLocks noGrp="1"/>
          </p:cNvSpPr>
          <p:nvPr>
            <p:ph type="title" hasCustomPrompt="1"/>
          </p:nvPr>
        </p:nvSpPr>
        <p:spPr>
          <a:xfrm>
            <a:off x="457200" y="267642"/>
            <a:ext cx="3949080" cy="478848"/>
          </a:xfrm>
        </p:spPr>
        <p:txBody>
          <a:bodyPr>
            <a:normAutofit/>
          </a:bodyPr>
          <a:lstStyle>
            <a:lvl1pPr algn="l">
              <a:defRPr sz="2500" baseline="0">
                <a:solidFill>
                  <a:srgbClr val="22282F"/>
                </a:solidFill>
                <a:latin typeface="Helvetica Neue"/>
                <a:cs typeface="Helvetica Neue"/>
              </a:defRPr>
            </a:lvl1pPr>
          </a:lstStyle>
          <a:p>
            <a:r>
              <a:rPr lang="en-US" dirty="0" smtClean="0"/>
              <a:t>[storyboard]</a:t>
            </a:r>
            <a:endParaRPr lang="nl-NL" dirty="0"/>
          </a:p>
        </p:txBody>
      </p:sp>
      <p:sp>
        <p:nvSpPr>
          <p:cNvPr id="4" name="Tijdelijke aanduiding voor tekst 4"/>
          <p:cNvSpPr>
            <a:spLocks noGrp="1"/>
          </p:cNvSpPr>
          <p:nvPr>
            <p:ph type="body" sz="quarter" idx="11" hasCustomPrompt="1"/>
          </p:nvPr>
        </p:nvSpPr>
        <p:spPr>
          <a:xfrm>
            <a:off x="457200" y="704009"/>
            <a:ext cx="3949700" cy="292763"/>
          </a:xfrm>
        </p:spPr>
        <p:txBody>
          <a:bodyPr>
            <a:noAutofit/>
          </a:bodyPr>
          <a:lstStyle>
            <a:lvl1pPr marL="0" indent="0">
              <a:buNone/>
              <a:defRPr sz="1400">
                <a:solidFill>
                  <a:srgbClr val="00A79B"/>
                </a:solidFill>
              </a:defRPr>
            </a:lvl1pPr>
          </a:lstStyle>
          <a:p>
            <a:pPr lvl="0"/>
            <a:r>
              <a:rPr lang="en-US" dirty="0" smtClean="0"/>
              <a:t>[</a:t>
            </a:r>
            <a:r>
              <a:rPr lang="en-US" dirty="0" err="1" smtClean="0"/>
              <a:t>Ondertitel</a:t>
            </a:r>
            <a:r>
              <a:rPr lang="en-US" dirty="0" smtClean="0"/>
              <a:t>]</a:t>
            </a:r>
            <a:endParaRPr lang="nl-NL" dirty="0"/>
          </a:p>
        </p:txBody>
      </p:sp>
      <p:sp>
        <p:nvSpPr>
          <p:cNvPr id="8" name="Tijdelijke aanduiding voor tekst 27"/>
          <p:cNvSpPr>
            <a:spLocks noGrp="1"/>
          </p:cNvSpPr>
          <p:nvPr>
            <p:ph type="body" sz="quarter" idx="13" hasCustomPrompt="1"/>
          </p:nvPr>
        </p:nvSpPr>
        <p:spPr>
          <a:xfrm>
            <a:off x="450850" y="3575863"/>
            <a:ext cx="2727325" cy="1465262"/>
          </a:xfrm>
        </p:spPr>
        <p:txBody>
          <a:bodyPr anchor="t">
            <a:normAutofit/>
          </a:bodyPr>
          <a:lstStyle>
            <a:lvl1pPr marL="0" indent="0">
              <a:buFontTx/>
              <a:buNone/>
              <a:defRPr sz="1000">
                <a:latin typeface="Helvetica Neue"/>
                <a:cs typeface="Helvetica Neue"/>
              </a:defRPr>
            </a:lvl1pPr>
          </a:lstStyle>
          <a:p>
            <a:pPr lvl="0"/>
            <a:r>
              <a:rPr lang="en-US" dirty="0" smtClean="0"/>
              <a:t>Info</a:t>
            </a:r>
            <a:endParaRPr lang="nl-NL" dirty="0"/>
          </a:p>
        </p:txBody>
      </p:sp>
      <p:sp>
        <p:nvSpPr>
          <p:cNvPr id="9" name="Tijdelijke aanduiding voor tekst 27"/>
          <p:cNvSpPr>
            <a:spLocks noGrp="1"/>
          </p:cNvSpPr>
          <p:nvPr>
            <p:ph type="body" sz="quarter" idx="14" hasCustomPrompt="1"/>
          </p:nvPr>
        </p:nvSpPr>
        <p:spPr>
          <a:xfrm>
            <a:off x="3303098" y="3575863"/>
            <a:ext cx="2727325" cy="1465262"/>
          </a:xfrm>
        </p:spPr>
        <p:txBody>
          <a:bodyPr anchor="t">
            <a:normAutofit/>
          </a:bodyPr>
          <a:lstStyle>
            <a:lvl1pPr marL="0" indent="0">
              <a:buFontTx/>
              <a:buNone/>
              <a:defRPr sz="1000">
                <a:latin typeface="Helvetica Neue"/>
                <a:cs typeface="Helvetica Neue"/>
              </a:defRPr>
            </a:lvl1pPr>
          </a:lstStyle>
          <a:p>
            <a:pPr lvl="0"/>
            <a:r>
              <a:rPr lang="nl-NL" dirty="0" smtClean="0"/>
              <a:t>Info</a:t>
            </a:r>
            <a:endParaRPr lang="nl-NL" dirty="0"/>
          </a:p>
        </p:txBody>
      </p:sp>
      <p:sp>
        <p:nvSpPr>
          <p:cNvPr id="10" name="Tijdelijke aanduiding voor tekst 27"/>
          <p:cNvSpPr>
            <a:spLocks noGrp="1"/>
          </p:cNvSpPr>
          <p:nvPr>
            <p:ph type="body" sz="quarter" idx="15" hasCustomPrompt="1"/>
          </p:nvPr>
        </p:nvSpPr>
        <p:spPr>
          <a:xfrm>
            <a:off x="6144814" y="3575863"/>
            <a:ext cx="2727325" cy="1465262"/>
          </a:xfrm>
        </p:spPr>
        <p:txBody>
          <a:bodyPr anchor="t">
            <a:normAutofit/>
          </a:bodyPr>
          <a:lstStyle>
            <a:lvl1pPr marL="0" indent="0">
              <a:buFontTx/>
              <a:buNone/>
              <a:defRPr sz="1000">
                <a:latin typeface="Helvetica Neue"/>
                <a:cs typeface="Helvetica Neue"/>
              </a:defRPr>
            </a:lvl1pPr>
          </a:lstStyle>
          <a:p>
            <a:pPr lvl="0"/>
            <a:r>
              <a:rPr lang="en-US" dirty="0" smtClean="0"/>
              <a:t>Info</a:t>
            </a:r>
            <a:endParaRPr lang="nl-NL" dirty="0"/>
          </a:p>
        </p:txBody>
      </p:sp>
      <p:sp>
        <p:nvSpPr>
          <p:cNvPr id="17" name="Tijdelijke aanduiding voor tekst 27"/>
          <p:cNvSpPr>
            <a:spLocks noGrp="1"/>
          </p:cNvSpPr>
          <p:nvPr>
            <p:ph type="body" sz="quarter" idx="18" hasCustomPrompt="1"/>
          </p:nvPr>
        </p:nvSpPr>
        <p:spPr>
          <a:xfrm>
            <a:off x="8170478" y="5430344"/>
            <a:ext cx="837957" cy="288592"/>
          </a:xfrm>
        </p:spPr>
        <p:txBody>
          <a:bodyPr anchor="t">
            <a:normAutofit/>
          </a:bodyPr>
          <a:lstStyle>
            <a:lvl1pPr marL="0" indent="0">
              <a:buFontTx/>
              <a:buNone/>
              <a:defRPr sz="1000">
                <a:latin typeface="Helvetica Neue"/>
                <a:cs typeface="Helvetica Neue"/>
              </a:defRPr>
            </a:lvl1pPr>
          </a:lstStyle>
          <a:p>
            <a:pPr lvl="0"/>
            <a:r>
              <a:rPr lang="en-US" dirty="0" smtClean="0"/>
              <a:t>Frame 3/12</a:t>
            </a:r>
            <a:endParaRPr lang="nl-NL" dirty="0"/>
          </a:p>
        </p:txBody>
      </p:sp>
      <p:sp>
        <p:nvSpPr>
          <p:cNvPr id="20" name="Tijdelijke aanduiding voor afbeelding 2"/>
          <p:cNvSpPr>
            <a:spLocks noGrp="1"/>
          </p:cNvSpPr>
          <p:nvPr>
            <p:ph type="pic" sz="quarter" idx="20" hasCustomPrompt="1"/>
          </p:nvPr>
        </p:nvSpPr>
        <p:spPr>
          <a:xfrm>
            <a:off x="450850" y="1629873"/>
            <a:ext cx="2727325" cy="1894733"/>
          </a:xfrm>
        </p:spPr>
        <p:txBody>
          <a:bodyPr>
            <a:normAutofit/>
          </a:bodyPr>
          <a:lstStyle>
            <a:lvl1pPr marL="0" indent="0">
              <a:buNone/>
              <a:defRPr sz="900" baseline="0">
                <a:solidFill>
                  <a:srgbClr val="22282F"/>
                </a:solidFill>
              </a:defRPr>
            </a:lvl1pPr>
          </a:lstStyle>
          <a:p>
            <a:r>
              <a:rPr lang="nl-NL" dirty="0" smtClean="0"/>
              <a:t>Voeg hier je afbeelding in (kan vervormd worden)</a:t>
            </a:r>
            <a:endParaRPr lang="nl-NL" dirty="0"/>
          </a:p>
        </p:txBody>
      </p:sp>
      <p:sp>
        <p:nvSpPr>
          <p:cNvPr id="22" name="Tijdelijke aanduiding voor afbeelding 2"/>
          <p:cNvSpPr>
            <a:spLocks noGrp="1"/>
          </p:cNvSpPr>
          <p:nvPr>
            <p:ph type="pic" sz="quarter" idx="21" hasCustomPrompt="1"/>
          </p:nvPr>
        </p:nvSpPr>
        <p:spPr>
          <a:xfrm>
            <a:off x="3303098" y="1629873"/>
            <a:ext cx="2727325" cy="1894733"/>
          </a:xfrm>
        </p:spPr>
        <p:txBody>
          <a:bodyPr>
            <a:normAutofit/>
          </a:bodyPr>
          <a:lstStyle>
            <a:lvl1pPr marL="0" indent="0">
              <a:buNone/>
              <a:defRPr sz="900" baseline="0"/>
            </a:lvl1pPr>
          </a:lstStyle>
          <a:p>
            <a:r>
              <a:rPr lang="nl-NL" dirty="0" smtClean="0"/>
              <a:t>Voeg hier je afbeelding in (kan vervormd worden)</a:t>
            </a:r>
            <a:endParaRPr lang="nl-NL" dirty="0"/>
          </a:p>
        </p:txBody>
      </p:sp>
      <p:sp>
        <p:nvSpPr>
          <p:cNvPr id="23" name="Tijdelijke aanduiding voor afbeelding 2"/>
          <p:cNvSpPr>
            <a:spLocks noGrp="1"/>
          </p:cNvSpPr>
          <p:nvPr>
            <p:ph type="pic" sz="quarter" idx="22" hasCustomPrompt="1"/>
          </p:nvPr>
        </p:nvSpPr>
        <p:spPr>
          <a:xfrm>
            <a:off x="6144814" y="1629873"/>
            <a:ext cx="2727325" cy="1894733"/>
          </a:xfrm>
        </p:spPr>
        <p:txBody>
          <a:bodyPr>
            <a:normAutofit/>
          </a:bodyPr>
          <a:lstStyle>
            <a:lvl1pPr marL="0" indent="0">
              <a:buNone/>
              <a:defRPr sz="900" baseline="0"/>
            </a:lvl1pPr>
          </a:lstStyle>
          <a:p>
            <a:r>
              <a:rPr lang="nl-NL" dirty="0" smtClean="0"/>
              <a:t>Voeg hier je afbeelding in (kan vervormd worden)</a:t>
            </a:r>
            <a:endParaRPr lang="nl-NL" dirty="0"/>
          </a:p>
        </p:txBody>
      </p:sp>
    </p:spTree>
    <p:extLst>
      <p:ext uri="{BB962C8B-B14F-4D97-AF65-F5344CB8AC3E}">
        <p14:creationId xmlns:p14="http://schemas.microsoft.com/office/powerpoint/2010/main" val="23015462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rie mockups">
    <p:spTree>
      <p:nvGrpSpPr>
        <p:cNvPr id="1" name=""/>
        <p:cNvGrpSpPr/>
        <p:nvPr/>
      </p:nvGrpSpPr>
      <p:grpSpPr>
        <a:xfrm>
          <a:off x="0" y="0"/>
          <a:ext cx="0" cy="0"/>
          <a:chOff x="0" y="0"/>
          <a:chExt cx="0" cy="0"/>
        </a:xfrm>
      </p:grpSpPr>
      <p:sp>
        <p:nvSpPr>
          <p:cNvPr id="21" name="Tijdelijke aanduiding voor afbeelding 2"/>
          <p:cNvSpPr>
            <a:spLocks noGrp="1"/>
          </p:cNvSpPr>
          <p:nvPr>
            <p:ph type="pic" sz="quarter" idx="20" hasCustomPrompt="1"/>
          </p:nvPr>
        </p:nvSpPr>
        <p:spPr>
          <a:xfrm>
            <a:off x="0" y="1"/>
            <a:ext cx="3067918" cy="2111909"/>
          </a:xfrm>
        </p:spPr>
        <p:txBody>
          <a:bodyPr>
            <a:normAutofit/>
          </a:bodyPr>
          <a:lstStyle>
            <a:lvl1pPr marL="0" indent="0">
              <a:buNone/>
              <a:defRPr sz="900" baseline="0"/>
            </a:lvl1pPr>
          </a:lstStyle>
          <a:p>
            <a:r>
              <a:rPr lang="nl-NL" dirty="0" smtClean="0"/>
              <a:t>Voeg hier je afbeelding in (kan vervormd worden)</a:t>
            </a:r>
            <a:endParaRPr lang="nl-NL" dirty="0"/>
          </a:p>
        </p:txBody>
      </p:sp>
      <p:sp>
        <p:nvSpPr>
          <p:cNvPr id="8" name="Titel 1"/>
          <p:cNvSpPr>
            <a:spLocks noGrp="1"/>
          </p:cNvSpPr>
          <p:nvPr>
            <p:ph type="title" hasCustomPrompt="1"/>
          </p:nvPr>
        </p:nvSpPr>
        <p:spPr>
          <a:xfrm>
            <a:off x="457200" y="267642"/>
            <a:ext cx="3949080" cy="478848"/>
          </a:xfrm>
        </p:spPr>
        <p:txBody>
          <a:bodyPr>
            <a:normAutofit/>
          </a:bodyPr>
          <a:lstStyle>
            <a:lvl1pPr algn="l">
              <a:defRPr sz="2500" baseline="0">
                <a:solidFill>
                  <a:srgbClr val="22282F"/>
                </a:solidFill>
                <a:latin typeface="Helvetica Neue"/>
                <a:cs typeface="Helvetica Neue"/>
              </a:defRPr>
            </a:lvl1pPr>
          </a:lstStyle>
          <a:p>
            <a:r>
              <a:rPr lang="en-US" dirty="0" smtClean="0"/>
              <a:t>[</a:t>
            </a:r>
            <a:r>
              <a:rPr lang="en-US" dirty="0" err="1" smtClean="0"/>
              <a:t>moodboard</a:t>
            </a:r>
            <a:r>
              <a:rPr lang="en-US" dirty="0" smtClean="0"/>
              <a:t>]</a:t>
            </a:r>
            <a:endParaRPr lang="nl-NL" dirty="0"/>
          </a:p>
        </p:txBody>
      </p:sp>
      <p:sp>
        <p:nvSpPr>
          <p:cNvPr id="14" name="Tijdelijke aanduiding voor tekst 4"/>
          <p:cNvSpPr>
            <a:spLocks noGrp="1"/>
          </p:cNvSpPr>
          <p:nvPr>
            <p:ph type="body" sz="quarter" idx="11" hasCustomPrompt="1"/>
          </p:nvPr>
        </p:nvSpPr>
        <p:spPr>
          <a:xfrm>
            <a:off x="457200" y="704009"/>
            <a:ext cx="3949700" cy="292763"/>
          </a:xfrm>
        </p:spPr>
        <p:txBody>
          <a:bodyPr>
            <a:noAutofit/>
          </a:bodyPr>
          <a:lstStyle>
            <a:lvl1pPr marL="0" indent="0">
              <a:buNone/>
              <a:defRPr sz="1400">
                <a:solidFill>
                  <a:srgbClr val="00A79B"/>
                </a:solidFill>
              </a:defRPr>
            </a:lvl1pPr>
          </a:lstStyle>
          <a:p>
            <a:pPr lvl="0"/>
            <a:r>
              <a:rPr lang="en-US" dirty="0" smtClean="0"/>
              <a:t>[</a:t>
            </a:r>
            <a:r>
              <a:rPr lang="en-US" dirty="0" err="1" smtClean="0"/>
              <a:t>Ondertitel</a:t>
            </a:r>
            <a:r>
              <a:rPr lang="en-US" dirty="0" smtClean="0"/>
              <a:t>]</a:t>
            </a:r>
            <a:endParaRPr lang="nl-NL" dirty="0"/>
          </a:p>
        </p:txBody>
      </p:sp>
      <p:sp>
        <p:nvSpPr>
          <p:cNvPr id="7" name="Tijdelijke aanduiding voor afbeelding 2"/>
          <p:cNvSpPr>
            <a:spLocks noGrp="1"/>
          </p:cNvSpPr>
          <p:nvPr>
            <p:ph type="pic" sz="quarter" idx="21" hasCustomPrompt="1"/>
          </p:nvPr>
        </p:nvSpPr>
        <p:spPr>
          <a:xfrm>
            <a:off x="0" y="2111910"/>
            <a:ext cx="3783074" cy="2604213"/>
          </a:xfrm>
        </p:spPr>
        <p:txBody>
          <a:bodyPr>
            <a:normAutofit/>
          </a:bodyPr>
          <a:lstStyle>
            <a:lvl1pPr marL="0" indent="0">
              <a:buNone/>
              <a:defRPr sz="900" baseline="0"/>
            </a:lvl1pPr>
          </a:lstStyle>
          <a:p>
            <a:r>
              <a:rPr lang="nl-NL" dirty="0" smtClean="0"/>
              <a:t>Voeg hier je afbeelding in (kan vervormd worden)</a:t>
            </a:r>
            <a:endParaRPr lang="nl-NL" dirty="0"/>
          </a:p>
        </p:txBody>
      </p:sp>
      <p:sp>
        <p:nvSpPr>
          <p:cNvPr id="9" name="Tijdelijke aanduiding voor afbeelding 2"/>
          <p:cNvSpPr>
            <a:spLocks noGrp="1"/>
          </p:cNvSpPr>
          <p:nvPr>
            <p:ph type="pic" sz="quarter" idx="22" hasCustomPrompt="1"/>
          </p:nvPr>
        </p:nvSpPr>
        <p:spPr>
          <a:xfrm>
            <a:off x="0" y="4723258"/>
            <a:ext cx="1234302" cy="998877"/>
          </a:xfrm>
        </p:spPr>
        <p:txBody>
          <a:bodyPr>
            <a:normAutofit/>
          </a:bodyPr>
          <a:lstStyle>
            <a:lvl1pPr marL="0" indent="0">
              <a:buNone/>
              <a:defRPr sz="900" baseline="0"/>
            </a:lvl1pPr>
          </a:lstStyle>
          <a:p>
            <a:r>
              <a:rPr lang="nl-NL" dirty="0" smtClean="0"/>
              <a:t>Voeg hier je afbeelding in (kan vervormd worden)</a:t>
            </a:r>
            <a:endParaRPr lang="nl-NL" dirty="0"/>
          </a:p>
        </p:txBody>
      </p:sp>
      <p:sp>
        <p:nvSpPr>
          <p:cNvPr id="10" name="Tijdelijke aanduiding voor afbeelding 2"/>
          <p:cNvSpPr>
            <a:spLocks noGrp="1"/>
          </p:cNvSpPr>
          <p:nvPr>
            <p:ph type="pic" sz="quarter" idx="23" hasCustomPrompt="1"/>
          </p:nvPr>
        </p:nvSpPr>
        <p:spPr>
          <a:xfrm>
            <a:off x="1234302" y="4723258"/>
            <a:ext cx="2548772" cy="998877"/>
          </a:xfrm>
        </p:spPr>
        <p:txBody>
          <a:bodyPr>
            <a:normAutofit/>
          </a:bodyPr>
          <a:lstStyle>
            <a:lvl1pPr marL="0" indent="0">
              <a:buNone/>
              <a:defRPr sz="900" baseline="0"/>
            </a:lvl1pPr>
          </a:lstStyle>
          <a:p>
            <a:r>
              <a:rPr lang="nl-NL" dirty="0" smtClean="0"/>
              <a:t>Voeg hier je afbeelding in (kan vervormd worden)</a:t>
            </a:r>
            <a:endParaRPr lang="nl-NL" dirty="0"/>
          </a:p>
        </p:txBody>
      </p:sp>
      <p:sp>
        <p:nvSpPr>
          <p:cNvPr id="11" name="Tijdelijke aanduiding voor afbeelding 2"/>
          <p:cNvSpPr>
            <a:spLocks noGrp="1"/>
          </p:cNvSpPr>
          <p:nvPr>
            <p:ph type="pic" sz="quarter" idx="24" hasCustomPrompt="1"/>
          </p:nvPr>
        </p:nvSpPr>
        <p:spPr>
          <a:xfrm>
            <a:off x="3783074" y="1583933"/>
            <a:ext cx="2352762" cy="1619607"/>
          </a:xfrm>
        </p:spPr>
        <p:txBody>
          <a:bodyPr>
            <a:normAutofit/>
          </a:bodyPr>
          <a:lstStyle>
            <a:lvl1pPr marL="0" indent="0">
              <a:buNone/>
              <a:defRPr sz="900" baseline="0"/>
            </a:lvl1pPr>
          </a:lstStyle>
          <a:p>
            <a:r>
              <a:rPr lang="nl-NL" dirty="0" smtClean="0"/>
              <a:t>Voeg hier je afbeelding in (kan vervormd worden)</a:t>
            </a:r>
            <a:endParaRPr lang="nl-NL" dirty="0"/>
          </a:p>
        </p:txBody>
      </p:sp>
      <p:sp>
        <p:nvSpPr>
          <p:cNvPr id="12" name="Tijdelijke aanduiding voor afbeelding 2"/>
          <p:cNvSpPr>
            <a:spLocks noGrp="1"/>
          </p:cNvSpPr>
          <p:nvPr>
            <p:ph type="pic" sz="quarter" idx="25" hasCustomPrompt="1"/>
          </p:nvPr>
        </p:nvSpPr>
        <p:spPr>
          <a:xfrm>
            <a:off x="3067918" y="1583933"/>
            <a:ext cx="715156" cy="527977"/>
          </a:xfrm>
        </p:spPr>
        <p:txBody>
          <a:bodyPr>
            <a:normAutofit/>
          </a:bodyPr>
          <a:lstStyle>
            <a:lvl1pPr marL="0" indent="0">
              <a:buNone/>
              <a:defRPr sz="900" baseline="0"/>
            </a:lvl1pPr>
          </a:lstStyle>
          <a:p>
            <a:r>
              <a:rPr lang="nl-NL" dirty="0" smtClean="0"/>
              <a:t>Voeg hier je afbeelding in (kan vervormd worden)</a:t>
            </a:r>
            <a:endParaRPr lang="nl-NL" dirty="0"/>
          </a:p>
        </p:txBody>
      </p:sp>
      <p:sp>
        <p:nvSpPr>
          <p:cNvPr id="13" name="Tijdelijke aanduiding voor afbeelding 2"/>
          <p:cNvSpPr>
            <a:spLocks noGrp="1"/>
          </p:cNvSpPr>
          <p:nvPr>
            <p:ph type="pic" sz="quarter" idx="26" hasCustomPrompt="1"/>
          </p:nvPr>
        </p:nvSpPr>
        <p:spPr>
          <a:xfrm>
            <a:off x="3067918" y="0"/>
            <a:ext cx="3067918" cy="1583933"/>
          </a:xfrm>
        </p:spPr>
        <p:txBody>
          <a:bodyPr>
            <a:normAutofit/>
          </a:bodyPr>
          <a:lstStyle>
            <a:lvl1pPr marL="0" indent="0">
              <a:buNone/>
              <a:defRPr sz="900" baseline="0"/>
            </a:lvl1pPr>
          </a:lstStyle>
          <a:p>
            <a:r>
              <a:rPr lang="nl-NL" dirty="0" smtClean="0"/>
              <a:t>Voeg hier je afbeelding in (kan vervormd worden)</a:t>
            </a:r>
            <a:endParaRPr lang="nl-NL" dirty="0"/>
          </a:p>
        </p:txBody>
      </p:sp>
      <p:sp>
        <p:nvSpPr>
          <p:cNvPr id="15" name="Tijdelijke aanduiding voor afbeelding 2"/>
          <p:cNvSpPr>
            <a:spLocks noGrp="1"/>
          </p:cNvSpPr>
          <p:nvPr>
            <p:ph type="pic" sz="quarter" idx="27" hasCustomPrompt="1"/>
          </p:nvPr>
        </p:nvSpPr>
        <p:spPr>
          <a:xfrm>
            <a:off x="6135836" y="0"/>
            <a:ext cx="3008164" cy="3945562"/>
          </a:xfrm>
        </p:spPr>
        <p:txBody>
          <a:bodyPr>
            <a:normAutofit/>
          </a:bodyPr>
          <a:lstStyle>
            <a:lvl1pPr marL="0" indent="0">
              <a:buNone/>
              <a:defRPr sz="900" baseline="0"/>
            </a:lvl1pPr>
          </a:lstStyle>
          <a:p>
            <a:r>
              <a:rPr lang="nl-NL" dirty="0" smtClean="0"/>
              <a:t>Voeg hier je afbeelding in (kan vervormd worden)</a:t>
            </a:r>
            <a:endParaRPr lang="nl-NL" dirty="0"/>
          </a:p>
        </p:txBody>
      </p:sp>
      <p:sp>
        <p:nvSpPr>
          <p:cNvPr id="16" name="Tijdelijke aanduiding voor afbeelding 2"/>
          <p:cNvSpPr>
            <a:spLocks noGrp="1"/>
          </p:cNvSpPr>
          <p:nvPr>
            <p:ph type="pic" sz="quarter" idx="28" hasCustomPrompt="1"/>
          </p:nvPr>
        </p:nvSpPr>
        <p:spPr>
          <a:xfrm>
            <a:off x="3783074" y="3203540"/>
            <a:ext cx="2352762" cy="2518595"/>
          </a:xfrm>
        </p:spPr>
        <p:txBody>
          <a:bodyPr>
            <a:normAutofit/>
          </a:bodyPr>
          <a:lstStyle>
            <a:lvl1pPr marL="0" indent="0">
              <a:buNone/>
              <a:defRPr sz="900" baseline="0"/>
            </a:lvl1pPr>
          </a:lstStyle>
          <a:p>
            <a:r>
              <a:rPr lang="nl-NL" dirty="0" smtClean="0"/>
              <a:t>Voeg hier je afbeelding in (kan vervormd worden)</a:t>
            </a:r>
            <a:endParaRPr lang="nl-NL" dirty="0"/>
          </a:p>
        </p:txBody>
      </p:sp>
      <p:sp>
        <p:nvSpPr>
          <p:cNvPr id="17" name="Tijdelijke aanduiding voor afbeelding 2"/>
          <p:cNvSpPr>
            <a:spLocks noGrp="1"/>
          </p:cNvSpPr>
          <p:nvPr>
            <p:ph type="pic" sz="quarter" idx="29" hasCustomPrompt="1"/>
          </p:nvPr>
        </p:nvSpPr>
        <p:spPr>
          <a:xfrm>
            <a:off x="6135836" y="3945562"/>
            <a:ext cx="3008164" cy="1776573"/>
          </a:xfrm>
        </p:spPr>
        <p:txBody>
          <a:bodyPr>
            <a:normAutofit/>
          </a:bodyPr>
          <a:lstStyle>
            <a:lvl1pPr marL="0" indent="0">
              <a:buNone/>
              <a:defRPr sz="900" baseline="0"/>
            </a:lvl1pPr>
          </a:lstStyle>
          <a:p>
            <a:r>
              <a:rPr lang="nl-NL" dirty="0" smtClean="0"/>
              <a:t>Voeg hier je afbeelding in (kan vervormd worden)</a:t>
            </a:r>
            <a:endParaRPr lang="nl-NL" dirty="0"/>
          </a:p>
        </p:txBody>
      </p:sp>
    </p:spTree>
    <p:extLst>
      <p:ext uri="{BB962C8B-B14F-4D97-AF65-F5344CB8AC3E}">
        <p14:creationId xmlns:p14="http://schemas.microsoft.com/office/powerpoint/2010/main" val="34718164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rie mockups">
    <p:spTree>
      <p:nvGrpSpPr>
        <p:cNvPr id="1" name=""/>
        <p:cNvGrpSpPr/>
        <p:nvPr/>
      </p:nvGrpSpPr>
      <p:grpSpPr>
        <a:xfrm>
          <a:off x="0" y="0"/>
          <a:ext cx="0" cy="0"/>
          <a:chOff x="0" y="0"/>
          <a:chExt cx="0" cy="0"/>
        </a:xfrm>
      </p:grpSpPr>
      <p:pic>
        <p:nvPicPr>
          <p:cNvPr id="18" name="Picture 17" descr="20150817_template_7keys-0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711952"/>
          </a:xfrm>
          <a:prstGeom prst="rect">
            <a:avLst/>
          </a:prstGeom>
        </p:spPr>
      </p:pic>
      <p:sp>
        <p:nvSpPr>
          <p:cNvPr id="8" name="Titel 1"/>
          <p:cNvSpPr>
            <a:spLocks noGrp="1"/>
          </p:cNvSpPr>
          <p:nvPr>
            <p:ph type="title" hasCustomPrompt="1"/>
          </p:nvPr>
        </p:nvSpPr>
        <p:spPr>
          <a:xfrm>
            <a:off x="457200" y="267642"/>
            <a:ext cx="3949080" cy="478848"/>
          </a:xfrm>
        </p:spPr>
        <p:txBody>
          <a:bodyPr>
            <a:normAutofit/>
          </a:bodyPr>
          <a:lstStyle>
            <a:lvl1pPr algn="l">
              <a:defRPr sz="2500" baseline="0">
                <a:solidFill>
                  <a:srgbClr val="22282F"/>
                </a:solidFill>
                <a:latin typeface="Helvetica Neue"/>
                <a:cs typeface="Helvetica Neue"/>
              </a:defRPr>
            </a:lvl1pPr>
          </a:lstStyle>
          <a:p>
            <a:r>
              <a:rPr lang="en-US" dirty="0" smtClean="0"/>
              <a:t>[7 keys]</a:t>
            </a:r>
            <a:endParaRPr lang="nl-NL" dirty="0"/>
          </a:p>
        </p:txBody>
      </p:sp>
      <p:sp>
        <p:nvSpPr>
          <p:cNvPr id="14" name="Tijdelijke aanduiding voor tekst 4"/>
          <p:cNvSpPr>
            <a:spLocks noGrp="1"/>
          </p:cNvSpPr>
          <p:nvPr>
            <p:ph type="body" sz="quarter" idx="11" hasCustomPrompt="1"/>
          </p:nvPr>
        </p:nvSpPr>
        <p:spPr>
          <a:xfrm>
            <a:off x="457200" y="704009"/>
            <a:ext cx="3949700" cy="292763"/>
          </a:xfrm>
        </p:spPr>
        <p:txBody>
          <a:bodyPr>
            <a:noAutofit/>
          </a:bodyPr>
          <a:lstStyle>
            <a:lvl1pPr marL="0" indent="0">
              <a:buNone/>
              <a:defRPr sz="1400">
                <a:solidFill>
                  <a:srgbClr val="00A79B"/>
                </a:solidFill>
              </a:defRPr>
            </a:lvl1pPr>
          </a:lstStyle>
          <a:p>
            <a:pPr lvl="0"/>
            <a:r>
              <a:rPr lang="en-US" dirty="0" smtClean="0"/>
              <a:t>[</a:t>
            </a:r>
            <a:r>
              <a:rPr lang="en-US" dirty="0" err="1" smtClean="0"/>
              <a:t>Ondertitel</a:t>
            </a:r>
            <a:r>
              <a:rPr lang="en-US" dirty="0" smtClean="0"/>
              <a:t>]</a:t>
            </a:r>
            <a:endParaRPr lang="nl-NL" dirty="0"/>
          </a:p>
        </p:txBody>
      </p:sp>
      <p:sp>
        <p:nvSpPr>
          <p:cNvPr id="19" name="Oval 18"/>
          <p:cNvSpPr/>
          <p:nvPr userDrawn="1"/>
        </p:nvSpPr>
        <p:spPr>
          <a:xfrm>
            <a:off x="3524538" y="1448370"/>
            <a:ext cx="356742" cy="3567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ijdelijke aanduiding voor tekst 27"/>
          <p:cNvSpPr>
            <a:spLocks noGrp="1"/>
          </p:cNvSpPr>
          <p:nvPr>
            <p:ph type="body" sz="quarter" idx="20" hasCustomPrompt="1"/>
          </p:nvPr>
        </p:nvSpPr>
        <p:spPr>
          <a:xfrm>
            <a:off x="4125214" y="1424861"/>
            <a:ext cx="2067697" cy="473003"/>
          </a:xfrm>
        </p:spPr>
        <p:txBody>
          <a:bodyPr anchor="t">
            <a:normAutofit/>
          </a:bodyPr>
          <a:lstStyle>
            <a:lvl1pPr marL="0" indent="0">
              <a:buFontTx/>
              <a:buNone/>
              <a:defRPr sz="1000">
                <a:latin typeface="Helvetica Neue"/>
                <a:cs typeface="Helvetica Neue"/>
              </a:defRPr>
            </a:lvl1pPr>
          </a:lstStyle>
          <a:p>
            <a:pPr lvl="0"/>
            <a:r>
              <a:rPr lang="en-US" dirty="0" err="1" smtClean="0"/>
              <a:t>Opmerkingen</a:t>
            </a:r>
            <a:r>
              <a:rPr lang="en-US" dirty="0" smtClean="0"/>
              <a:t> </a:t>
            </a:r>
            <a:r>
              <a:rPr lang="en-US" dirty="0" err="1" smtClean="0"/>
              <a:t>kunnen</a:t>
            </a:r>
            <a:r>
              <a:rPr lang="en-US" dirty="0" smtClean="0"/>
              <a:t> </a:t>
            </a:r>
            <a:r>
              <a:rPr lang="en-US" dirty="0" err="1" smtClean="0"/>
              <a:t>maximaal</a:t>
            </a:r>
            <a:r>
              <a:rPr lang="en-US" dirty="0" smtClean="0"/>
              <a:t> </a:t>
            </a:r>
          </a:p>
          <a:p>
            <a:pPr lvl="0"/>
            <a:r>
              <a:rPr lang="en-US" dirty="0" smtClean="0"/>
              <a:t>3 regels </a:t>
            </a:r>
            <a:r>
              <a:rPr lang="en-US" dirty="0" err="1" smtClean="0"/>
              <a:t>zijn</a:t>
            </a:r>
            <a:r>
              <a:rPr lang="en-US" dirty="0" smtClean="0"/>
              <a:t>.</a:t>
            </a:r>
          </a:p>
          <a:p>
            <a:pPr lvl="0"/>
            <a:endParaRPr lang="nl-NL" dirty="0"/>
          </a:p>
        </p:txBody>
      </p:sp>
      <p:sp>
        <p:nvSpPr>
          <p:cNvPr id="29" name="Tijdelijke aanduiding voor inhoud 3"/>
          <p:cNvSpPr>
            <a:spLocks noGrp="1"/>
          </p:cNvSpPr>
          <p:nvPr>
            <p:ph sz="half" idx="2" hasCustomPrompt="1"/>
          </p:nvPr>
        </p:nvSpPr>
        <p:spPr>
          <a:xfrm>
            <a:off x="6407164" y="1424861"/>
            <a:ext cx="1141337" cy="323172"/>
          </a:xfrm>
        </p:spPr>
        <p:txBody>
          <a:bodyPr>
            <a:normAutofit/>
          </a:bodyPr>
          <a:lstStyle>
            <a:lvl1pPr marL="342900" indent="-342900">
              <a:lnSpc>
                <a:spcPct val="130000"/>
              </a:lnSpc>
              <a:buClr>
                <a:srgbClr val="00A79B"/>
              </a:buClr>
              <a:buSzPct val="100000"/>
              <a:buFont typeface="+mj-lt"/>
              <a:buAutoNum type="arabicPeriod"/>
              <a:defRPr sz="1000" baseline="0">
                <a:solidFill>
                  <a:srgbClr val="22282F"/>
                </a:solidFill>
                <a:latin typeface="Helvetica Neue"/>
                <a:cs typeface="Helvetica Neue"/>
              </a:defRPr>
            </a:lvl1pPr>
            <a:lvl2pPr marL="742849" indent="-285711">
              <a:lnSpc>
                <a:spcPct val="130000"/>
              </a:lnSpc>
              <a:buClr>
                <a:srgbClr val="00A79B"/>
              </a:buClr>
              <a:buSzPct val="100000"/>
              <a:buFont typeface="Lucida Grande"/>
              <a:buChar char="-"/>
              <a:defRPr sz="1300">
                <a:solidFill>
                  <a:srgbClr val="22282F"/>
                </a:solidFill>
                <a:latin typeface="Helvetica Neue"/>
                <a:cs typeface="Helvetica Neue"/>
              </a:defRPr>
            </a:lvl2pPr>
            <a:lvl3pPr marL="1085703" indent="-171428">
              <a:lnSpc>
                <a:spcPct val="130000"/>
              </a:lnSpc>
              <a:buClr>
                <a:srgbClr val="00A79B"/>
              </a:buClr>
              <a:buSzPct val="100000"/>
              <a:buFont typeface="Lucida Grande"/>
              <a:buChar char="-"/>
              <a:defRPr sz="1100">
                <a:solidFill>
                  <a:srgbClr val="22282F"/>
                </a:solidFill>
                <a:latin typeface="Helvetica Neue"/>
                <a:cs typeface="Helvetica Neue"/>
              </a:defRPr>
            </a:lvl3pPr>
            <a:lvl4pPr marL="1542840" indent="-171428">
              <a:lnSpc>
                <a:spcPct val="130000"/>
              </a:lnSpc>
              <a:buClr>
                <a:srgbClr val="00A79B"/>
              </a:buClr>
              <a:buSzPct val="100000"/>
              <a:buFont typeface="Lucida Grande"/>
              <a:buChar char="-"/>
              <a:defRPr sz="1100">
                <a:solidFill>
                  <a:srgbClr val="22282F"/>
                </a:solidFill>
                <a:latin typeface="Helvetica Neue"/>
                <a:cs typeface="Helvetica Neue"/>
              </a:defRPr>
            </a:lvl4pPr>
            <a:lvl5pPr marL="1999978" indent="-171428">
              <a:lnSpc>
                <a:spcPct val="130000"/>
              </a:lnSpc>
              <a:buClr>
                <a:srgbClr val="00A79B"/>
              </a:buClr>
              <a:buSzPct val="100000"/>
              <a:buFont typeface="Lucida Grande"/>
              <a:buChar char="-"/>
              <a:defRPr sz="1100">
                <a:solidFill>
                  <a:srgbClr val="22282F"/>
                </a:solidFill>
                <a:latin typeface="Helvetica Neue"/>
                <a:cs typeface="Helvetica Neue"/>
              </a:defRPr>
            </a:lvl5pPr>
            <a:lvl6pPr>
              <a:defRPr sz="1600"/>
            </a:lvl6pPr>
            <a:lvl7pPr>
              <a:defRPr sz="1600"/>
            </a:lvl7pPr>
            <a:lvl8pPr>
              <a:defRPr sz="1600"/>
            </a:lvl8pPr>
            <a:lvl9pPr>
              <a:defRPr sz="1600"/>
            </a:lvl9pPr>
          </a:lstStyle>
          <a:p>
            <a:pPr lvl="0"/>
            <a:r>
              <a:rPr lang="en-US" dirty="0" err="1" smtClean="0"/>
              <a:t>Actie</a:t>
            </a:r>
            <a:r>
              <a:rPr lang="en-US" dirty="0" smtClean="0"/>
              <a:t> 1</a:t>
            </a:r>
            <a:endParaRPr lang="nl-NL" dirty="0"/>
          </a:p>
        </p:txBody>
      </p:sp>
      <p:sp>
        <p:nvSpPr>
          <p:cNvPr id="30" name="Oval 29"/>
          <p:cNvSpPr/>
          <p:nvPr userDrawn="1"/>
        </p:nvSpPr>
        <p:spPr>
          <a:xfrm>
            <a:off x="3524538" y="2019156"/>
            <a:ext cx="356742" cy="356742"/>
          </a:xfrm>
          <a:prstGeom prst="ellipse">
            <a:avLst/>
          </a:prstGeom>
          <a:solidFill>
            <a:srgbClr val="00A7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31" name="Tijdelijke aanduiding voor tekst 27"/>
          <p:cNvSpPr>
            <a:spLocks noGrp="1"/>
          </p:cNvSpPr>
          <p:nvPr>
            <p:ph type="body" sz="quarter" idx="28" hasCustomPrompt="1"/>
          </p:nvPr>
        </p:nvSpPr>
        <p:spPr>
          <a:xfrm>
            <a:off x="4125214" y="1995647"/>
            <a:ext cx="2067697" cy="473003"/>
          </a:xfrm>
        </p:spPr>
        <p:txBody>
          <a:bodyPr anchor="t">
            <a:normAutofit/>
          </a:bodyPr>
          <a:lstStyle>
            <a:lvl1pPr marL="0" indent="0">
              <a:buFontTx/>
              <a:buNone/>
              <a:defRPr sz="1000">
                <a:latin typeface="Helvetica Neue"/>
                <a:cs typeface="Helvetica Neue"/>
              </a:defRPr>
            </a:lvl1pPr>
          </a:lstStyle>
          <a:p>
            <a:pPr lvl="0"/>
            <a:r>
              <a:rPr lang="en-US" dirty="0" err="1" smtClean="0"/>
              <a:t>Opmerkingen</a:t>
            </a:r>
            <a:r>
              <a:rPr lang="en-US" dirty="0" smtClean="0"/>
              <a:t> </a:t>
            </a:r>
            <a:r>
              <a:rPr lang="en-US" dirty="0" err="1" smtClean="0"/>
              <a:t>kunnen</a:t>
            </a:r>
            <a:r>
              <a:rPr lang="en-US" dirty="0" smtClean="0"/>
              <a:t> </a:t>
            </a:r>
            <a:r>
              <a:rPr lang="en-US" dirty="0" err="1" smtClean="0"/>
              <a:t>maximaal</a:t>
            </a:r>
            <a:r>
              <a:rPr lang="en-US" dirty="0" smtClean="0"/>
              <a:t> </a:t>
            </a:r>
          </a:p>
          <a:p>
            <a:pPr lvl="0"/>
            <a:r>
              <a:rPr lang="en-US" dirty="0" smtClean="0"/>
              <a:t>3 regels </a:t>
            </a:r>
            <a:r>
              <a:rPr lang="en-US" dirty="0" err="1" smtClean="0"/>
              <a:t>zijn</a:t>
            </a:r>
            <a:r>
              <a:rPr lang="en-US" dirty="0" smtClean="0"/>
              <a:t>.</a:t>
            </a:r>
          </a:p>
          <a:p>
            <a:pPr lvl="0"/>
            <a:endParaRPr lang="nl-NL" dirty="0"/>
          </a:p>
        </p:txBody>
      </p:sp>
      <p:sp>
        <p:nvSpPr>
          <p:cNvPr id="32" name="Tijdelijke aanduiding voor inhoud 3"/>
          <p:cNvSpPr>
            <a:spLocks noGrp="1"/>
          </p:cNvSpPr>
          <p:nvPr>
            <p:ph sz="half" idx="29" hasCustomPrompt="1"/>
          </p:nvPr>
        </p:nvSpPr>
        <p:spPr>
          <a:xfrm>
            <a:off x="6407164" y="1995647"/>
            <a:ext cx="1141337" cy="323172"/>
          </a:xfrm>
        </p:spPr>
        <p:txBody>
          <a:bodyPr>
            <a:normAutofit/>
          </a:bodyPr>
          <a:lstStyle>
            <a:lvl1pPr marL="342900" indent="-342900">
              <a:lnSpc>
                <a:spcPct val="130000"/>
              </a:lnSpc>
              <a:buClr>
                <a:srgbClr val="00A79B"/>
              </a:buClr>
              <a:buSzPct val="100000"/>
              <a:buFont typeface="+mj-lt"/>
              <a:buAutoNum type="arabicPeriod"/>
              <a:defRPr sz="1000" baseline="0">
                <a:solidFill>
                  <a:srgbClr val="22282F"/>
                </a:solidFill>
                <a:latin typeface="Helvetica Neue"/>
                <a:cs typeface="Helvetica Neue"/>
              </a:defRPr>
            </a:lvl1pPr>
            <a:lvl2pPr marL="742849" indent="-285711">
              <a:lnSpc>
                <a:spcPct val="130000"/>
              </a:lnSpc>
              <a:buClr>
                <a:srgbClr val="00A79B"/>
              </a:buClr>
              <a:buSzPct val="100000"/>
              <a:buFont typeface="Lucida Grande"/>
              <a:buChar char="-"/>
              <a:defRPr sz="1300">
                <a:solidFill>
                  <a:srgbClr val="22282F"/>
                </a:solidFill>
                <a:latin typeface="Helvetica Neue"/>
                <a:cs typeface="Helvetica Neue"/>
              </a:defRPr>
            </a:lvl2pPr>
            <a:lvl3pPr marL="1085703" indent="-171428">
              <a:lnSpc>
                <a:spcPct val="130000"/>
              </a:lnSpc>
              <a:buClr>
                <a:srgbClr val="00A79B"/>
              </a:buClr>
              <a:buSzPct val="100000"/>
              <a:buFont typeface="Lucida Grande"/>
              <a:buChar char="-"/>
              <a:defRPr sz="1100">
                <a:solidFill>
                  <a:srgbClr val="22282F"/>
                </a:solidFill>
                <a:latin typeface="Helvetica Neue"/>
                <a:cs typeface="Helvetica Neue"/>
              </a:defRPr>
            </a:lvl3pPr>
            <a:lvl4pPr marL="1542840" indent="-171428">
              <a:lnSpc>
                <a:spcPct val="130000"/>
              </a:lnSpc>
              <a:buClr>
                <a:srgbClr val="00A79B"/>
              </a:buClr>
              <a:buSzPct val="100000"/>
              <a:buFont typeface="Lucida Grande"/>
              <a:buChar char="-"/>
              <a:defRPr sz="1100">
                <a:solidFill>
                  <a:srgbClr val="22282F"/>
                </a:solidFill>
                <a:latin typeface="Helvetica Neue"/>
                <a:cs typeface="Helvetica Neue"/>
              </a:defRPr>
            </a:lvl4pPr>
            <a:lvl5pPr marL="1999978" indent="-171428">
              <a:lnSpc>
                <a:spcPct val="130000"/>
              </a:lnSpc>
              <a:buClr>
                <a:srgbClr val="00A79B"/>
              </a:buClr>
              <a:buSzPct val="100000"/>
              <a:buFont typeface="Lucida Grande"/>
              <a:buChar char="-"/>
              <a:defRPr sz="1100">
                <a:solidFill>
                  <a:srgbClr val="22282F"/>
                </a:solidFill>
                <a:latin typeface="Helvetica Neue"/>
                <a:cs typeface="Helvetica Neue"/>
              </a:defRPr>
            </a:lvl5pPr>
            <a:lvl6pPr>
              <a:defRPr sz="1600"/>
            </a:lvl6pPr>
            <a:lvl7pPr>
              <a:defRPr sz="1600"/>
            </a:lvl7pPr>
            <a:lvl8pPr>
              <a:defRPr sz="1600"/>
            </a:lvl8pPr>
            <a:lvl9pPr>
              <a:defRPr sz="1600"/>
            </a:lvl9pPr>
          </a:lstStyle>
          <a:p>
            <a:pPr lvl="0"/>
            <a:r>
              <a:rPr lang="en-US" dirty="0" err="1" smtClean="0"/>
              <a:t>Actie</a:t>
            </a:r>
            <a:r>
              <a:rPr lang="en-US" dirty="0" smtClean="0"/>
              <a:t> 1</a:t>
            </a:r>
            <a:endParaRPr lang="nl-NL" dirty="0"/>
          </a:p>
        </p:txBody>
      </p:sp>
      <p:sp>
        <p:nvSpPr>
          <p:cNvPr id="33" name="Oval 32"/>
          <p:cNvSpPr/>
          <p:nvPr userDrawn="1"/>
        </p:nvSpPr>
        <p:spPr>
          <a:xfrm>
            <a:off x="3524538" y="2589943"/>
            <a:ext cx="356742" cy="356742"/>
          </a:xfrm>
          <a:prstGeom prst="ellipse">
            <a:avLst/>
          </a:prstGeom>
          <a:solidFill>
            <a:srgbClr val="00A7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34" name="Tijdelijke aanduiding voor tekst 27"/>
          <p:cNvSpPr>
            <a:spLocks noGrp="1"/>
          </p:cNvSpPr>
          <p:nvPr>
            <p:ph type="body" sz="quarter" idx="30" hasCustomPrompt="1"/>
          </p:nvPr>
        </p:nvSpPr>
        <p:spPr>
          <a:xfrm>
            <a:off x="4125214" y="2566434"/>
            <a:ext cx="2067697" cy="473003"/>
          </a:xfrm>
        </p:spPr>
        <p:txBody>
          <a:bodyPr anchor="t">
            <a:normAutofit/>
          </a:bodyPr>
          <a:lstStyle>
            <a:lvl1pPr marL="0" indent="0">
              <a:buFontTx/>
              <a:buNone/>
              <a:defRPr sz="1000">
                <a:latin typeface="Helvetica Neue"/>
                <a:cs typeface="Helvetica Neue"/>
              </a:defRPr>
            </a:lvl1pPr>
          </a:lstStyle>
          <a:p>
            <a:pPr lvl="0"/>
            <a:r>
              <a:rPr lang="en-US" dirty="0" err="1" smtClean="0"/>
              <a:t>Opmerkingen</a:t>
            </a:r>
            <a:r>
              <a:rPr lang="en-US" dirty="0" smtClean="0"/>
              <a:t> </a:t>
            </a:r>
            <a:r>
              <a:rPr lang="en-US" dirty="0" err="1" smtClean="0"/>
              <a:t>kunnen</a:t>
            </a:r>
            <a:r>
              <a:rPr lang="en-US" dirty="0" smtClean="0"/>
              <a:t> </a:t>
            </a:r>
            <a:r>
              <a:rPr lang="en-US" dirty="0" err="1" smtClean="0"/>
              <a:t>maximaal</a:t>
            </a:r>
            <a:r>
              <a:rPr lang="en-US" dirty="0" smtClean="0"/>
              <a:t> </a:t>
            </a:r>
          </a:p>
          <a:p>
            <a:pPr lvl="0"/>
            <a:r>
              <a:rPr lang="en-US" dirty="0" smtClean="0"/>
              <a:t>3 regels </a:t>
            </a:r>
            <a:r>
              <a:rPr lang="en-US" dirty="0" err="1" smtClean="0"/>
              <a:t>zijn</a:t>
            </a:r>
            <a:r>
              <a:rPr lang="en-US" dirty="0" smtClean="0"/>
              <a:t>.</a:t>
            </a:r>
          </a:p>
          <a:p>
            <a:pPr lvl="0"/>
            <a:endParaRPr lang="nl-NL" dirty="0"/>
          </a:p>
        </p:txBody>
      </p:sp>
      <p:sp>
        <p:nvSpPr>
          <p:cNvPr id="35" name="Tijdelijke aanduiding voor inhoud 3"/>
          <p:cNvSpPr>
            <a:spLocks noGrp="1"/>
          </p:cNvSpPr>
          <p:nvPr>
            <p:ph sz="half" idx="31" hasCustomPrompt="1"/>
          </p:nvPr>
        </p:nvSpPr>
        <p:spPr>
          <a:xfrm>
            <a:off x="6407164" y="2566434"/>
            <a:ext cx="1141337" cy="323172"/>
          </a:xfrm>
        </p:spPr>
        <p:txBody>
          <a:bodyPr>
            <a:normAutofit/>
          </a:bodyPr>
          <a:lstStyle>
            <a:lvl1pPr marL="342900" indent="-342900">
              <a:lnSpc>
                <a:spcPct val="130000"/>
              </a:lnSpc>
              <a:buClr>
                <a:srgbClr val="00A79B"/>
              </a:buClr>
              <a:buSzPct val="100000"/>
              <a:buFont typeface="+mj-lt"/>
              <a:buAutoNum type="arabicPeriod"/>
              <a:defRPr sz="1000" baseline="0">
                <a:solidFill>
                  <a:srgbClr val="22282F"/>
                </a:solidFill>
                <a:latin typeface="Helvetica Neue"/>
                <a:cs typeface="Helvetica Neue"/>
              </a:defRPr>
            </a:lvl1pPr>
            <a:lvl2pPr marL="742849" indent="-285711">
              <a:lnSpc>
                <a:spcPct val="130000"/>
              </a:lnSpc>
              <a:buClr>
                <a:srgbClr val="00A79B"/>
              </a:buClr>
              <a:buSzPct val="100000"/>
              <a:buFont typeface="Lucida Grande"/>
              <a:buChar char="-"/>
              <a:defRPr sz="1300">
                <a:solidFill>
                  <a:srgbClr val="22282F"/>
                </a:solidFill>
                <a:latin typeface="Helvetica Neue"/>
                <a:cs typeface="Helvetica Neue"/>
              </a:defRPr>
            </a:lvl2pPr>
            <a:lvl3pPr marL="1085703" indent="-171428">
              <a:lnSpc>
                <a:spcPct val="130000"/>
              </a:lnSpc>
              <a:buClr>
                <a:srgbClr val="00A79B"/>
              </a:buClr>
              <a:buSzPct val="100000"/>
              <a:buFont typeface="Lucida Grande"/>
              <a:buChar char="-"/>
              <a:defRPr sz="1100">
                <a:solidFill>
                  <a:srgbClr val="22282F"/>
                </a:solidFill>
                <a:latin typeface="Helvetica Neue"/>
                <a:cs typeface="Helvetica Neue"/>
              </a:defRPr>
            </a:lvl3pPr>
            <a:lvl4pPr marL="1542840" indent="-171428">
              <a:lnSpc>
                <a:spcPct val="130000"/>
              </a:lnSpc>
              <a:buClr>
                <a:srgbClr val="00A79B"/>
              </a:buClr>
              <a:buSzPct val="100000"/>
              <a:buFont typeface="Lucida Grande"/>
              <a:buChar char="-"/>
              <a:defRPr sz="1100">
                <a:solidFill>
                  <a:srgbClr val="22282F"/>
                </a:solidFill>
                <a:latin typeface="Helvetica Neue"/>
                <a:cs typeface="Helvetica Neue"/>
              </a:defRPr>
            </a:lvl4pPr>
            <a:lvl5pPr marL="1999978" indent="-171428">
              <a:lnSpc>
                <a:spcPct val="130000"/>
              </a:lnSpc>
              <a:buClr>
                <a:srgbClr val="00A79B"/>
              </a:buClr>
              <a:buSzPct val="100000"/>
              <a:buFont typeface="Lucida Grande"/>
              <a:buChar char="-"/>
              <a:defRPr sz="1100">
                <a:solidFill>
                  <a:srgbClr val="22282F"/>
                </a:solidFill>
                <a:latin typeface="Helvetica Neue"/>
                <a:cs typeface="Helvetica Neue"/>
              </a:defRPr>
            </a:lvl5pPr>
            <a:lvl6pPr>
              <a:defRPr sz="1600"/>
            </a:lvl6pPr>
            <a:lvl7pPr>
              <a:defRPr sz="1600"/>
            </a:lvl7pPr>
            <a:lvl8pPr>
              <a:defRPr sz="1600"/>
            </a:lvl8pPr>
            <a:lvl9pPr>
              <a:defRPr sz="1600"/>
            </a:lvl9pPr>
          </a:lstStyle>
          <a:p>
            <a:pPr lvl="0"/>
            <a:r>
              <a:rPr lang="en-US" dirty="0" err="1" smtClean="0"/>
              <a:t>Actie</a:t>
            </a:r>
            <a:r>
              <a:rPr lang="en-US" dirty="0" smtClean="0"/>
              <a:t> 1</a:t>
            </a:r>
            <a:endParaRPr lang="nl-NL" dirty="0"/>
          </a:p>
        </p:txBody>
      </p:sp>
      <p:sp>
        <p:nvSpPr>
          <p:cNvPr id="36" name="Oval 35"/>
          <p:cNvSpPr/>
          <p:nvPr userDrawn="1"/>
        </p:nvSpPr>
        <p:spPr>
          <a:xfrm>
            <a:off x="3524538" y="3160729"/>
            <a:ext cx="356742" cy="356742"/>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ijdelijke aanduiding voor tekst 27"/>
          <p:cNvSpPr>
            <a:spLocks noGrp="1"/>
          </p:cNvSpPr>
          <p:nvPr>
            <p:ph type="body" sz="quarter" idx="32" hasCustomPrompt="1"/>
          </p:nvPr>
        </p:nvSpPr>
        <p:spPr>
          <a:xfrm>
            <a:off x="4125214" y="3137220"/>
            <a:ext cx="2067697" cy="473003"/>
          </a:xfrm>
        </p:spPr>
        <p:txBody>
          <a:bodyPr anchor="t">
            <a:normAutofit/>
          </a:bodyPr>
          <a:lstStyle>
            <a:lvl1pPr marL="0" indent="0">
              <a:buFontTx/>
              <a:buNone/>
              <a:defRPr sz="1000">
                <a:latin typeface="Helvetica Neue"/>
                <a:cs typeface="Helvetica Neue"/>
              </a:defRPr>
            </a:lvl1pPr>
          </a:lstStyle>
          <a:p>
            <a:pPr lvl="0"/>
            <a:r>
              <a:rPr lang="en-US" dirty="0" err="1" smtClean="0"/>
              <a:t>Opmerkingen</a:t>
            </a:r>
            <a:r>
              <a:rPr lang="en-US" dirty="0" smtClean="0"/>
              <a:t> </a:t>
            </a:r>
            <a:r>
              <a:rPr lang="en-US" dirty="0" err="1" smtClean="0"/>
              <a:t>kunnen</a:t>
            </a:r>
            <a:r>
              <a:rPr lang="en-US" dirty="0" smtClean="0"/>
              <a:t> </a:t>
            </a:r>
            <a:r>
              <a:rPr lang="en-US" dirty="0" err="1" smtClean="0"/>
              <a:t>maximaal</a:t>
            </a:r>
            <a:r>
              <a:rPr lang="en-US" dirty="0" smtClean="0"/>
              <a:t> </a:t>
            </a:r>
          </a:p>
          <a:p>
            <a:pPr lvl="0"/>
            <a:r>
              <a:rPr lang="en-US" dirty="0" smtClean="0"/>
              <a:t>3 regels </a:t>
            </a:r>
            <a:r>
              <a:rPr lang="en-US" dirty="0" err="1" smtClean="0"/>
              <a:t>zijn</a:t>
            </a:r>
            <a:r>
              <a:rPr lang="en-US" dirty="0" smtClean="0"/>
              <a:t>.</a:t>
            </a:r>
          </a:p>
          <a:p>
            <a:pPr lvl="0"/>
            <a:endParaRPr lang="nl-NL" dirty="0"/>
          </a:p>
        </p:txBody>
      </p:sp>
      <p:sp>
        <p:nvSpPr>
          <p:cNvPr id="38" name="Tijdelijke aanduiding voor inhoud 3"/>
          <p:cNvSpPr>
            <a:spLocks noGrp="1"/>
          </p:cNvSpPr>
          <p:nvPr>
            <p:ph sz="half" idx="33" hasCustomPrompt="1"/>
          </p:nvPr>
        </p:nvSpPr>
        <p:spPr>
          <a:xfrm>
            <a:off x="6407164" y="3137220"/>
            <a:ext cx="1141337" cy="323172"/>
          </a:xfrm>
        </p:spPr>
        <p:txBody>
          <a:bodyPr>
            <a:normAutofit/>
          </a:bodyPr>
          <a:lstStyle>
            <a:lvl1pPr marL="342900" indent="-342900">
              <a:lnSpc>
                <a:spcPct val="130000"/>
              </a:lnSpc>
              <a:buClr>
                <a:srgbClr val="00A79B"/>
              </a:buClr>
              <a:buSzPct val="100000"/>
              <a:buFont typeface="+mj-lt"/>
              <a:buAutoNum type="arabicPeriod"/>
              <a:defRPr sz="1000" baseline="0">
                <a:solidFill>
                  <a:srgbClr val="22282F"/>
                </a:solidFill>
                <a:latin typeface="Helvetica Neue"/>
                <a:cs typeface="Helvetica Neue"/>
              </a:defRPr>
            </a:lvl1pPr>
            <a:lvl2pPr marL="742849" indent="-285711">
              <a:lnSpc>
                <a:spcPct val="130000"/>
              </a:lnSpc>
              <a:buClr>
                <a:srgbClr val="00A79B"/>
              </a:buClr>
              <a:buSzPct val="100000"/>
              <a:buFont typeface="Lucida Grande"/>
              <a:buChar char="-"/>
              <a:defRPr sz="1300">
                <a:solidFill>
                  <a:srgbClr val="22282F"/>
                </a:solidFill>
                <a:latin typeface="Helvetica Neue"/>
                <a:cs typeface="Helvetica Neue"/>
              </a:defRPr>
            </a:lvl2pPr>
            <a:lvl3pPr marL="1085703" indent="-171428">
              <a:lnSpc>
                <a:spcPct val="130000"/>
              </a:lnSpc>
              <a:buClr>
                <a:srgbClr val="00A79B"/>
              </a:buClr>
              <a:buSzPct val="100000"/>
              <a:buFont typeface="Lucida Grande"/>
              <a:buChar char="-"/>
              <a:defRPr sz="1100">
                <a:solidFill>
                  <a:srgbClr val="22282F"/>
                </a:solidFill>
                <a:latin typeface="Helvetica Neue"/>
                <a:cs typeface="Helvetica Neue"/>
              </a:defRPr>
            </a:lvl3pPr>
            <a:lvl4pPr marL="1542840" indent="-171428">
              <a:lnSpc>
                <a:spcPct val="130000"/>
              </a:lnSpc>
              <a:buClr>
                <a:srgbClr val="00A79B"/>
              </a:buClr>
              <a:buSzPct val="100000"/>
              <a:buFont typeface="Lucida Grande"/>
              <a:buChar char="-"/>
              <a:defRPr sz="1100">
                <a:solidFill>
                  <a:srgbClr val="22282F"/>
                </a:solidFill>
                <a:latin typeface="Helvetica Neue"/>
                <a:cs typeface="Helvetica Neue"/>
              </a:defRPr>
            </a:lvl4pPr>
            <a:lvl5pPr marL="1999978" indent="-171428">
              <a:lnSpc>
                <a:spcPct val="130000"/>
              </a:lnSpc>
              <a:buClr>
                <a:srgbClr val="00A79B"/>
              </a:buClr>
              <a:buSzPct val="100000"/>
              <a:buFont typeface="Lucida Grande"/>
              <a:buChar char="-"/>
              <a:defRPr sz="1100">
                <a:solidFill>
                  <a:srgbClr val="22282F"/>
                </a:solidFill>
                <a:latin typeface="Helvetica Neue"/>
                <a:cs typeface="Helvetica Neue"/>
              </a:defRPr>
            </a:lvl5pPr>
            <a:lvl6pPr>
              <a:defRPr sz="1600"/>
            </a:lvl6pPr>
            <a:lvl7pPr>
              <a:defRPr sz="1600"/>
            </a:lvl7pPr>
            <a:lvl8pPr>
              <a:defRPr sz="1600"/>
            </a:lvl8pPr>
            <a:lvl9pPr>
              <a:defRPr sz="1600"/>
            </a:lvl9pPr>
          </a:lstStyle>
          <a:p>
            <a:pPr lvl="0"/>
            <a:r>
              <a:rPr lang="en-US" dirty="0" err="1" smtClean="0"/>
              <a:t>Actie</a:t>
            </a:r>
            <a:r>
              <a:rPr lang="en-US" dirty="0" smtClean="0"/>
              <a:t> 1</a:t>
            </a:r>
            <a:endParaRPr lang="nl-NL" dirty="0"/>
          </a:p>
        </p:txBody>
      </p:sp>
      <p:sp>
        <p:nvSpPr>
          <p:cNvPr id="39" name="Oval 38"/>
          <p:cNvSpPr/>
          <p:nvPr userDrawn="1"/>
        </p:nvSpPr>
        <p:spPr>
          <a:xfrm>
            <a:off x="3524538" y="3738650"/>
            <a:ext cx="356742" cy="3567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ijdelijke aanduiding voor tekst 27"/>
          <p:cNvSpPr>
            <a:spLocks noGrp="1"/>
          </p:cNvSpPr>
          <p:nvPr>
            <p:ph type="body" sz="quarter" idx="34" hasCustomPrompt="1"/>
          </p:nvPr>
        </p:nvSpPr>
        <p:spPr>
          <a:xfrm>
            <a:off x="4125214" y="3715141"/>
            <a:ext cx="2067697" cy="473003"/>
          </a:xfrm>
        </p:spPr>
        <p:txBody>
          <a:bodyPr anchor="t">
            <a:normAutofit/>
          </a:bodyPr>
          <a:lstStyle>
            <a:lvl1pPr marL="0" indent="0">
              <a:buFontTx/>
              <a:buNone/>
              <a:defRPr sz="1000">
                <a:latin typeface="Helvetica Neue"/>
                <a:cs typeface="Helvetica Neue"/>
              </a:defRPr>
            </a:lvl1pPr>
          </a:lstStyle>
          <a:p>
            <a:pPr lvl="0"/>
            <a:r>
              <a:rPr lang="en-US" dirty="0" err="1" smtClean="0"/>
              <a:t>Opmerkingen</a:t>
            </a:r>
            <a:r>
              <a:rPr lang="en-US" dirty="0" smtClean="0"/>
              <a:t> </a:t>
            </a:r>
            <a:r>
              <a:rPr lang="en-US" dirty="0" err="1" smtClean="0"/>
              <a:t>kunnen</a:t>
            </a:r>
            <a:r>
              <a:rPr lang="en-US" dirty="0" smtClean="0"/>
              <a:t> </a:t>
            </a:r>
            <a:r>
              <a:rPr lang="en-US" dirty="0" err="1" smtClean="0"/>
              <a:t>maximaal</a:t>
            </a:r>
            <a:r>
              <a:rPr lang="en-US" dirty="0" smtClean="0"/>
              <a:t> </a:t>
            </a:r>
          </a:p>
          <a:p>
            <a:pPr lvl="0"/>
            <a:r>
              <a:rPr lang="en-US" dirty="0" smtClean="0"/>
              <a:t>3 regels </a:t>
            </a:r>
            <a:r>
              <a:rPr lang="en-US" dirty="0" err="1" smtClean="0"/>
              <a:t>zijn</a:t>
            </a:r>
            <a:r>
              <a:rPr lang="en-US" dirty="0" smtClean="0"/>
              <a:t>.</a:t>
            </a:r>
          </a:p>
          <a:p>
            <a:pPr lvl="0"/>
            <a:endParaRPr lang="nl-NL" dirty="0"/>
          </a:p>
        </p:txBody>
      </p:sp>
      <p:sp>
        <p:nvSpPr>
          <p:cNvPr id="41" name="Tijdelijke aanduiding voor inhoud 3"/>
          <p:cNvSpPr>
            <a:spLocks noGrp="1"/>
          </p:cNvSpPr>
          <p:nvPr>
            <p:ph sz="half" idx="35" hasCustomPrompt="1"/>
          </p:nvPr>
        </p:nvSpPr>
        <p:spPr>
          <a:xfrm>
            <a:off x="6407164" y="3715141"/>
            <a:ext cx="1141337" cy="323172"/>
          </a:xfrm>
        </p:spPr>
        <p:txBody>
          <a:bodyPr>
            <a:normAutofit/>
          </a:bodyPr>
          <a:lstStyle>
            <a:lvl1pPr marL="342900" indent="-342900">
              <a:lnSpc>
                <a:spcPct val="130000"/>
              </a:lnSpc>
              <a:buClr>
                <a:srgbClr val="00A79B"/>
              </a:buClr>
              <a:buSzPct val="100000"/>
              <a:buFont typeface="+mj-lt"/>
              <a:buAutoNum type="arabicPeriod"/>
              <a:defRPr sz="1000" baseline="0">
                <a:solidFill>
                  <a:srgbClr val="22282F"/>
                </a:solidFill>
                <a:latin typeface="Helvetica Neue"/>
                <a:cs typeface="Helvetica Neue"/>
              </a:defRPr>
            </a:lvl1pPr>
            <a:lvl2pPr marL="742849" indent="-285711">
              <a:lnSpc>
                <a:spcPct val="130000"/>
              </a:lnSpc>
              <a:buClr>
                <a:srgbClr val="00A79B"/>
              </a:buClr>
              <a:buSzPct val="100000"/>
              <a:buFont typeface="Lucida Grande"/>
              <a:buChar char="-"/>
              <a:defRPr sz="1300">
                <a:solidFill>
                  <a:srgbClr val="22282F"/>
                </a:solidFill>
                <a:latin typeface="Helvetica Neue"/>
                <a:cs typeface="Helvetica Neue"/>
              </a:defRPr>
            </a:lvl2pPr>
            <a:lvl3pPr marL="1085703" indent="-171428">
              <a:lnSpc>
                <a:spcPct val="130000"/>
              </a:lnSpc>
              <a:buClr>
                <a:srgbClr val="00A79B"/>
              </a:buClr>
              <a:buSzPct val="100000"/>
              <a:buFont typeface="Lucida Grande"/>
              <a:buChar char="-"/>
              <a:defRPr sz="1100">
                <a:solidFill>
                  <a:srgbClr val="22282F"/>
                </a:solidFill>
                <a:latin typeface="Helvetica Neue"/>
                <a:cs typeface="Helvetica Neue"/>
              </a:defRPr>
            </a:lvl3pPr>
            <a:lvl4pPr marL="1542840" indent="-171428">
              <a:lnSpc>
                <a:spcPct val="130000"/>
              </a:lnSpc>
              <a:buClr>
                <a:srgbClr val="00A79B"/>
              </a:buClr>
              <a:buSzPct val="100000"/>
              <a:buFont typeface="Lucida Grande"/>
              <a:buChar char="-"/>
              <a:defRPr sz="1100">
                <a:solidFill>
                  <a:srgbClr val="22282F"/>
                </a:solidFill>
                <a:latin typeface="Helvetica Neue"/>
                <a:cs typeface="Helvetica Neue"/>
              </a:defRPr>
            </a:lvl4pPr>
            <a:lvl5pPr marL="1999978" indent="-171428">
              <a:lnSpc>
                <a:spcPct val="130000"/>
              </a:lnSpc>
              <a:buClr>
                <a:srgbClr val="00A79B"/>
              </a:buClr>
              <a:buSzPct val="100000"/>
              <a:buFont typeface="Lucida Grande"/>
              <a:buChar char="-"/>
              <a:defRPr sz="1100">
                <a:solidFill>
                  <a:srgbClr val="22282F"/>
                </a:solidFill>
                <a:latin typeface="Helvetica Neue"/>
                <a:cs typeface="Helvetica Neue"/>
              </a:defRPr>
            </a:lvl5pPr>
            <a:lvl6pPr>
              <a:defRPr sz="1600"/>
            </a:lvl6pPr>
            <a:lvl7pPr>
              <a:defRPr sz="1600"/>
            </a:lvl7pPr>
            <a:lvl8pPr>
              <a:defRPr sz="1600"/>
            </a:lvl8pPr>
            <a:lvl9pPr>
              <a:defRPr sz="1600"/>
            </a:lvl9pPr>
          </a:lstStyle>
          <a:p>
            <a:pPr lvl="0"/>
            <a:r>
              <a:rPr lang="en-US" dirty="0" err="1" smtClean="0"/>
              <a:t>Actie</a:t>
            </a:r>
            <a:r>
              <a:rPr lang="en-US" dirty="0" smtClean="0"/>
              <a:t> 1</a:t>
            </a:r>
            <a:endParaRPr lang="nl-NL" dirty="0"/>
          </a:p>
        </p:txBody>
      </p:sp>
      <p:sp>
        <p:nvSpPr>
          <p:cNvPr id="42" name="Oval 41"/>
          <p:cNvSpPr/>
          <p:nvPr userDrawn="1"/>
        </p:nvSpPr>
        <p:spPr>
          <a:xfrm>
            <a:off x="3524538" y="4309437"/>
            <a:ext cx="356742" cy="356742"/>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43" name="Tijdelijke aanduiding voor tekst 27"/>
          <p:cNvSpPr>
            <a:spLocks noGrp="1"/>
          </p:cNvSpPr>
          <p:nvPr>
            <p:ph type="body" sz="quarter" idx="36" hasCustomPrompt="1"/>
          </p:nvPr>
        </p:nvSpPr>
        <p:spPr>
          <a:xfrm>
            <a:off x="4125214" y="4285928"/>
            <a:ext cx="2067697" cy="473003"/>
          </a:xfrm>
        </p:spPr>
        <p:txBody>
          <a:bodyPr anchor="t">
            <a:normAutofit/>
          </a:bodyPr>
          <a:lstStyle>
            <a:lvl1pPr marL="0" indent="0">
              <a:buFontTx/>
              <a:buNone/>
              <a:defRPr sz="1000">
                <a:latin typeface="Helvetica Neue"/>
                <a:cs typeface="Helvetica Neue"/>
              </a:defRPr>
            </a:lvl1pPr>
          </a:lstStyle>
          <a:p>
            <a:pPr lvl="0"/>
            <a:r>
              <a:rPr lang="en-US" dirty="0" err="1" smtClean="0"/>
              <a:t>Opmerkingen</a:t>
            </a:r>
            <a:r>
              <a:rPr lang="en-US" dirty="0" smtClean="0"/>
              <a:t> </a:t>
            </a:r>
            <a:r>
              <a:rPr lang="en-US" dirty="0" err="1" smtClean="0"/>
              <a:t>kunnen</a:t>
            </a:r>
            <a:r>
              <a:rPr lang="en-US" dirty="0" smtClean="0"/>
              <a:t> </a:t>
            </a:r>
            <a:r>
              <a:rPr lang="en-US" dirty="0" err="1" smtClean="0"/>
              <a:t>maximaal</a:t>
            </a:r>
            <a:r>
              <a:rPr lang="en-US" dirty="0" smtClean="0"/>
              <a:t> </a:t>
            </a:r>
          </a:p>
          <a:p>
            <a:pPr lvl="0"/>
            <a:r>
              <a:rPr lang="en-US" dirty="0" smtClean="0"/>
              <a:t>3 regels </a:t>
            </a:r>
            <a:r>
              <a:rPr lang="en-US" dirty="0" err="1" smtClean="0"/>
              <a:t>zijn</a:t>
            </a:r>
            <a:r>
              <a:rPr lang="en-US" dirty="0" smtClean="0"/>
              <a:t>.</a:t>
            </a:r>
          </a:p>
          <a:p>
            <a:pPr lvl="0"/>
            <a:endParaRPr lang="nl-NL" dirty="0"/>
          </a:p>
        </p:txBody>
      </p:sp>
      <p:sp>
        <p:nvSpPr>
          <p:cNvPr id="44" name="Tijdelijke aanduiding voor inhoud 3"/>
          <p:cNvSpPr>
            <a:spLocks noGrp="1"/>
          </p:cNvSpPr>
          <p:nvPr>
            <p:ph sz="half" idx="37" hasCustomPrompt="1"/>
          </p:nvPr>
        </p:nvSpPr>
        <p:spPr>
          <a:xfrm>
            <a:off x="6407164" y="4285928"/>
            <a:ext cx="1141337" cy="323172"/>
          </a:xfrm>
        </p:spPr>
        <p:txBody>
          <a:bodyPr>
            <a:normAutofit/>
          </a:bodyPr>
          <a:lstStyle>
            <a:lvl1pPr marL="342900" indent="-342900">
              <a:lnSpc>
                <a:spcPct val="130000"/>
              </a:lnSpc>
              <a:buClr>
                <a:srgbClr val="00A79B"/>
              </a:buClr>
              <a:buSzPct val="100000"/>
              <a:buFont typeface="+mj-lt"/>
              <a:buAutoNum type="arabicPeriod"/>
              <a:defRPr sz="1000" baseline="0">
                <a:solidFill>
                  <a:srgbClr val="22282F"/>
                </a:solidFill>
                <a:latin typeface="Helvetica Neue"/>
                <a:cs typeface="Helvetica Neue"/>
              </a:defRPr>
            </a:lvl1pPr>
            <a:lvl2pPr marL="742849" indent="-285711">
              <a:lnSpc>
                <a:spcPct val="130000"/>
              </a:lnSpc>
              <a:buClr>
                <a:srgbClr val="00A79B"/>
              </a:buClr>
              <a:buSzPct val="100000"/>
              <a:buFont typeface="Lucida Grande"/>
              <a:buChar char="-"/>
              <a:defRPr sz="1300">
                <a:solidFill>
                  <a:srgbClr val="22282F"/>
                </a:solidFill>
                <a:latin typeface="Helvetica Neue"/>
                <a:cs typeface="Helvetica Neue"/>
              </a:defRPr>
            </a:lvl2pPr>
            <a:lvl3pPr marL="1085703" indent="-171428">
              <a:lnSpc>
                <a:spcPct val="130000"/>
              </a:lnSpc>
              <a:buClr>
                <a:srgbClr val="00A79B"/>
              </a:buClr>
              <a:buSzPct val="100000"/>
              <a:buFont typeface="Lucida Grande"/>
              <a:buChar char="-"/>
              <a:defRPr sz="1100">
                <a:solidFill>
                  <a:srgbClr val="22282F"/>
                </a:solidFill>
                <a:latin typeface="Helvetica Neue"/>
                <a:cs typeface="Helvetica Neue"/>
              </a:defRPr>
            </a:lvl3pPr>
            <a:lvl4pPr marL="1542840" indent="-171428">
              <a:lnSpc>
                <a:spcPct val="130000"/>
              </a:lnSpc>
              <a:buClr>
                <a:srgbClr val="00A79B"/>
              </a:buClr>
              <a:buSzPct val="100000"/>
              <a:buFont typeface="Lucida Grande"/>
              <a:buChar char="-"/>
              <a:defRPr sz="1100">
                <a:solidFill>
                  <a:srgbClr val="22282F"/>
                </a:solidFill>
                <a:latin typeface="Helvetica Neue"/>
                <a:cs typeface="Helvetica Neue"/>
              </a:defRPr>
            </a:lvl4pPr>
            <a:lvl5pPr marL="1999978" indent="-171428">
              <a:lnSpc>
                <a:spcPct val="130000"/>
              </a:lnSpc>
              <a:buClr>
                <a:srgbClr val="00A79B"/>
              </a:buClr>
              <a:buSzPct val="100000"/>
              <a:buFont typeface="Lucida Grande"/>
              <a:buChar char="-"/>
              <a:defRPr sz="1100">
                <a:solidFill>
                  <a:srgbClr val="22282F"/>
                </a:solidFill>
                <a:latin typeface="Helvetica Neue"/>
                <a:cs typeface="Helvetica Neue"/>
              </a:defRPr>
            </a:lvl5pPr>
            <a:lvl6pPr>
              <a:defRPr sz="1600"/>
            </a:lvl6pPr>
            <a:lvl7pPr>
              <a:defRPr sz="1600"/>
            </a:lvl7pPr>
            <a:lvl8pPr>
              <a:defRPr sz="1600"/>
            </a:lvl8pPr>
            <a:lvl9pPr>
              <a:defRPr sz="1600"/>
            </a:lvl9pPr>
          </a:lstStyle>
          <a:p>
            <a:pPr lvl="0"/>
            <a:r>
              <a:rPr lang="en-US" dirty="0" err="1" smtClean="0"/>
              <a:t>Actie</a:t>
            </a:r>
            <a:r>
              <a:rPr lang="en-US" dirty="0" smtClean="0"/>
              <a:t> 1</a:t>
            </a:r>
            <a:endParaRPr lang="nl-NL" dirty="0"/>
          </a:p>
        </p:txBody>
      </p:sp>
      <p:sp>
        <p:nvSpPr>
          <p:cNvPr id="45" name="Oval 44"/>
          <p:cNvSpPr/>
          <p:nvPr userDrawn="1"/>
        </p:nvSpPr>
        <p:spPr>
          <a:xfrm>
            <a:off x="3524538" y="4894493"/>
            <a:ext cx="356742" cy="35674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ijdelijke aanduiding voor tekst 27"/>
          <p:cNvSpPr>
            <a:spLocks noGrp="1"/>
          </p:cNvSpPr>
          <p:nvPr>
            <p:ph type="body" sz="quarter" idx="38" hasCustomPrompt="1"/>
          </p:nvPr>
        </p:nvSpPr>
        <p:spPr>
          <a:xfrm>
            <a:off x="4125214" y="4870984"/>
            <a:ext cx="2067697" cy="473003"/>
          </a:xfrm>
        </p:spPr>
        <p:txBody>
          <a:bodyPr anchor="t">
            <a:normAutofit/>
          </a:bodyPr>
          <a:lstStyle>
            <a:lvl1pPr marL="0" indent="0">
              <a:buFontTx/>
              <a:buNone/>
              <a:defRPr sz="1000">
                <a:latin typeface="Helvetica Neue"/>
                <a:cs typeface="Helvetica Neue"/>
              </a:defRPr>
            </a:lvl1pPr>
          </a:lstStyle>
          <a:p>
            <a:pPr lvl="0"/>
            <a:r>
              <a:rPr lang="en-US" dirty="0" err="1" smtClean="0"/>
              <a:t>Opmerkingen</a:t>
            </a:r>
            <a:r>
              <a:rPr lang="en-US" dirty="0" smtClean="0"/>
              <a:t> </a:t>
            </a:r>
            <a:r>
              <a:rPr lang="en-US" dirty="0" err="1" smtClean="0"/>
              <a:t>kunnen</a:t>
            </a:r>
            <a:r>
              <a:rPr lang="en-US" dirty="0" smtClean="0"/>
              <a:t> </a:t>
            </a:r>
            <a:r>
              <a:rPr lang="en-US" dirty="0" err="1" smtClean="0"/>
              <a:t>maximaal</a:t>
            </a:r>
            <a:r>
              <a:rPr lang="en-US" dirty="0" smtClean="0"/>
              <a:t> </a:t>
            </a:r>
          </a:p>
          <a:p>
            <a:pPr lvl="0"/>
            <a:r>
              <a:rPr lang="en-US" dirty="0" smtClean="0"/>
              <a:t>3 regels </a:t>
            </a:r>
            <a:r>
              <a:rPr lang="en-US" dirty="0" err="1" smtClean="0"/>
              <a:t>zijn</a:t>
            </a:r>
            <a:r>
              <a:rPr lang="en-US" dirty="0" smtClean="0"/>
              <a:t>.</a:t>
            </a:r>
          </a:p>
          <a:p>
            <a:pPr lvl="0"/>
            <a:endParaRPr lang="nl-NL" dirty="0"/>
          </a:p>
        </p:txBody>
      </p:sp>
      <p:sp>
        <p:nvSpPr>
          <p:cNvPr id="47" name="Tijdelijke aanduiding voor inhoud 3"/>
          <p:cNvSpPr>
            <a:spLocks noGrp="1"/>
          </p:cNvSpPr>
          <p:nvPr>
            <p:ph sz="half" idx="39" hasCustomPrompt="1"/>
          </p:nvPr>
        </p:nvSpPr>
        <p:spPr>
          <a:xfrm>
            <a:off x="6407164" y="4870984"/>
            <a:ext cx="1141337" cy="323172"/>
          </a:xfrm>
        </p:spPr>
        <p:txBody>
          <a:bodyPr>
            <a:normAutofit/>
          </a:bodyPr>
          <a:lstStyle>
            <a:lvl1pPr marL="342900" indent="-342900">
              <a:lnSpc>
                <a:spcPct val="130000"/>
              </a:lnSpc>
              <a:buClr>
                <a:srgbClr val="00A79B"/>
              </a:buClr>
              <a:buSzPct val="100000"/>
              <a:buFont typeface="+mj-lt"/>
              <a:buAutoNum type="arabicPeriod"/>
              <a:defRPr sz="1000" baseline="0">
                <a:solidFill>
                  <a:srgbClr val="22282F"/>
                </a:solidFill>
                <a:latin typeface="Helvetica Neue"/>
                <a:cs typeface="Helvetica Neue"/>
              </a:defRPr>
            </a:lvl1pPr>
            <a:lvl2pPr marL="742849" indent="-285711">
              <a:lnSpc>
                <a:spcPct val="130000"/>
              </a:lnSpc>
              <a:buClr>
                <a:srgbClr val="00A79B"/>
              </a:buClr>
              <a:buSzPct val="100000"/>
              <a:buFont typeface="Lucida Grande"/>
              <a:buChar char="-"/>
              <a:defRPr sz="1300">
                <a:solidFill>
                  <a:srgbClr val="22282F"/>
                </a:solidFill>
                <a:latin typeface="Helvetica Neue"/>
                <a:cs typeface="Helvetica Neue"/>
              </a:defRPr>
            </a:lvl2pPr>
            <a:lvl3pPr marL="1085703" indent="-171428">
              <a:lnSpc>
                <a:spcPct val="130000"/>
              </a:lnSpc>
              <a:buClr>
                <a:srgbClr val="00A79B"/>
              </a:buClr>
              <a:buSzPct val="100000"/>
              <a:buFont typeface="Lucida Grande"/>
              <a:buChar char="-"/>
              <a:defRPr sz="1100">
                <a:solidFill>
                  <a:srgbClr val="22282F"/>
                </a:solidFill>
                <a:latin typeface="Helvetica Neue"/>
                <a:cs typeface="Helvetica Neue"/>
              </a:defRPr>
            </a:lvl3pPr>
            <a:lvl4pPr marL="1542840" indent="-171428">
              <a:lnSpc>
                <a:spcPct val="130000"/>
              </a:lnSpc>
              <a:buClr>
                <a:srgbClr val="00A79B"/>
              </a:buClr>
              <a:buSzPct val="100000"/>
              <a:buFont typeface="Lucida Grande"/>
              <a:buChar char="-"/>
              <a:defRPr sz="1100">
                <a:solidFill>
                  <a:srgbClr val="22282F"/>
                </a:solidFill>
                <a:latin typeface="Helvetica Neue"/>
                <a:cs typeface="Helvetica Neue"/>
              </a:defRPr>
            </a:lvl4pPr>
            <a:lvl5pPr marL="1999978" indent="-171428">
              <a:lnSpc>
                <a:spcPct val="130000"/>
              </a:lnSpc>
              <a:buClr>
                <a:srgbClr val="00A79B"/>
              </a:buClr>
              <a:buSzPct val="100000"/>
              <a:buFont typeface="Lucida Grande"/>
              <a:buChar char="-"/>
              <a:defRPr sz="1100">
                <a:solidFill>
                  <a:srgbClr val="22282F"/>
                </a:solidFill>
                <a:latin typeface="Helvetica Neue"/>
                <a:cs typeface="Helvetica Neue"/>
              </a:defRPr>
            </a:lvl5pPr>
            <a:lvl6pPr>
              <a:defRPr sz="1600"/>
            </a:lvl6pPr>
            <a:lvl7pPr>
              <a:defRPr sz="1600"/>
            </a:lvl7pPr>
            <a:lvl8pPr>
              <a:defRPr sz="1600"/>
            </a:lvl8pPr>
            <a:lvl9pPr>
              <a:defRPr sz="1600"/>
            </a:lvl9pPr>
          </a:lstStyle>
          <a:p>
            <a:pPr lvl="0"/>
            <a:r>
              <a:rPr lang="en-US" dirty="0" err="1" smtClean="0"/>
              <a:t>Actie</a:t>
            </a:r>
            <a:r>
              <a:rPr lang="en-US" dirty="0" smtClean="0"/>
              <a:t> 1</a:t>
            </a:r>
            <a:endParaRPr lang="nl-NL" dirty="0"/>
          </a:p>
        </p:txBody>
      </p:sp>
    </p:spTree>
    <p:extLst>
      <p:ext uri="{BB962C8B-B14F-4D97-AF65-F5344CB8AC3E}">
        <p14:creationId xmlns:p14="http://schemas.microsoft.com/office/powerpoint/2010/main" val="265602213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el 1"/>
          <p:cNvSpPr>
            <a:spLocks noGrp="1"/>
          </p:cNvSpPr>
          <p:nvPr>
            <p:ph type="title" hasCustomPrompt="1"/>
          </p:nvPr>
        </p:nvSpPr>
        <p:spPr>
          <a:xfrm>
            <a:off x="457200" y="267642"/>
            <a:ext cx="3949080" cy="478848"/>
          </a:xfrm>
        </p:spPr>
        <p:txBody>
          <a:bodyPr>
            <a:normAutofit/>
          </a:bodyPr>
          <a:lstStyle>
            <a:lvl1pPr algn="l">
              <a:defRPr sz="2500" baseline="0">
                <a:solidFill>
                  <a:srgbClr val="22282F"/>
                </a:solidFill>
                <a:latin typeface="Helvetica Neue"/>
                <a:cs typeface="Helvetica Neue"/>
              </a:defRPr>
            </a:lvl1pPr>
          </a:lstStyle>
          <a:p>
            <a:r>
              <a:rPr lang="en-US" dirty="0" smtClean="0"/>
              <a:t>Agenda</a:t>
            </a:r>
            <a:endParaRPr lang="nl-NL" dirty="0"/>
          </a:p>
        </p:txBody>
      </p:sp>
      <p:sp>
        <p:nvSpPr>
          <p:cNvPr id="7" name="Tijdelijke aanduiding voor inhoud 3"/>
          <p:cNvSpPr>
            <a:spLocks noGrp="1"/>
          </p:cNvSpPr>
          <p:nvPr>
            <p:ph sz="half" idx="10"/>
          </p:nvPr>
        </p:nvSpPr>
        <p:spPr>
          <a:xfrm>
            <a:off x="457202" y="969466"/>
            <a:ext cx="3856979" cy="4135670"/>
          </a:xfrm>
        </p:spPr>
        <p:txBody>
          <a:bodyPr/>
          <a:lstStyle>
            <a:lvl1pPr marL="342854" indent="-342854">
              <a:lnSpc>
                <a:spcPct val="130000"/>
              </a:lnSpc>
              <a:buClr>
                <a:srgbClr val="00A79B"/>
              </a:buClr>
              <a:buSzPct val="100000"/>
              <a:buFont typeface="Wingdings" charset="2"/>
              <a:buAutoNum type="arabicPlain"/>
              <a:defRPr sz="1500" baseline="0">
                <a:solidFill>
                  <a:srgbClr val="22282F"/>
                </a:solidFill>
                <a:latin typeface="Helvetica Neue"/>
                <a:cs typeface="Helvetica Neue"/>
              </a:defRPr>
            </a:lvl1pPr>
            <a:lvl2pPr marL="799992" indent="-342854">
              <a:lnSpc>
                <a:spcPct val="130000"/>
              </a:lnSpc>
              <a:buClr>
                <a:srgbClr val="00A79B"/>
              </a:buClr>
              <a:buSzPct val="100000"/>
              <a:buFont typeface="Lucida Grande"/>
              <a:buChar char="-"/>
              <a:defRPr sz="1300">
                <a:solidFill>
                  <a:srgbClr val="22282F"/>
                </a:solidFill>
                <a:latin typeface="Helvetica Neue"/>
                <a:cs typeface="Helvetica Neue"/>
              </a:defRPr>
            </a:lvl2pPr>
            <a:lvl3pPr marL="1142844" indent="-228569">
              <a:lnSpc>
                <a:spcPct val="130000"/>
              </a:lnSpc>
              <a:buClr>
                <a:srgbClr val="00A79B"/>
              </a:buClr>
              <a:buSzPct val="100000"/>
              <a:buFont typeface="Lucida Grande"/>
              <a:buChar char="-"/>
              <a:defRPr sz="1100" baseline="0">
                <a:solidFill>
                  <a:srgbClr val="22282F"/>
                </a:solidFill>
                <a:latin typeface="Helvetica Neue"/>
                <a:cs typeface="Helvetica Neue"/>
              </a:defRPr>
            </a:lvl3pPr>
            <a:lvl4pPr marL="1599983" indent="-228569">
              <a:lnSpc>
                <a:spcPct val="130000"/>
              </a:lnSpc>
              <a:buClr>
                <a:srgbClr val="00A79B"/>
              </a:buClr>
              <a:buSzPct val="100000"/>
              <a:buFont typeface="Arial"/>
              <a:buChar char="•"/>
              <a:defRPr sz="1100">
                <a:solidFill>
                  <a:srgbClr val="22282F"/>
                </a:solidFill>
                <a:latin typeface="Helvetica Neue"/>
                <a:cs typeface="Helvetica Neue"/>
              </a:defRPr>
            </a:lvl4pPr>
            <a:lvl5pPr marL="2057121" indent="-228569">
              <a:lnSpc>
                <a:spcPct val="130000"/>
              </a:lnSpc>
              <a:buClr>
                <a:srgbClr val="00A79B"/>
              </a:buClr>
              <a:buSzPct val="100000"/>
              <a:buFont typeface="Arial"/>
              <a:buChar char="•"/>
              <a:defRPr sz="1100">
                <a:solidFill>
                  <a:srgbClr val="22282F"/>
                </a:solidFill>
                <a:latin typeface="Helvetica Neue"/>
                <a:cs typeface="Helvetica Neue"/>
              </a:defRPr>
            </a:lvl5pPr>
            <a:lvl6pPr>
              <a:defRPr sz="1600"/>
            </a:lvl6pPr>
            <a:lvl7pPr>
              <a:defRPr sz="1600"/>
            </a:lvl7pPr>
            <a:lvl8pPr>
              <a:defRPr sz="1600"/>
            </a:lvl8pPr>
            <a:lvl9pPr>
              <a:defRPr sz="1600"/>
            </a:lvl9pPr>
          </a:lstStyle>
          <a:p>
            <a:pPr lvl="0"/>
            <a:r>
              <a:rPr lang="en-US" dirty="0" err="1" smtClean="0"/>
              <a:t>Klik</a:t>
            </a:r>
            <a:r>
              <a:rPr lang="en-US" dirty="0" smtClean="0"/>
              <a:t> </a:t>
            </a:r>
            <a:r>
              <a:rPr lang="en-US" dirty="0" err="1" smtClean="0"/>
              <a:t>om</a:t>
            </a:r>
            <a:r>
              <a:rPr lang="en-US" dirty="0" smtClean="0"/>
              <a:t> de </a:t>
            </a:r>
            <a:r>
              <a:rPr lang="en-US" dirty="0" err="1" smtClean="0"/>
              <a:t>tekststijl</a:t>
            </a:r>
            <a:r>
              <a:rPr lang="en-US" dirty="0" smtClean="0"/>
              <a:t> van het model </a:t>
            </a:r>
            <a:r>
              <a:rPr lang="en-US" dirty="0" err="1" smtClean="0"/>
              <a:t>te</a:t>
            </a:r>
            <a:r>
              <a:rPr lang="en-US" dirty="0" smtClean="0"/>
              <a:t> </a:t>
            </a:r>
            <a:r>
              <a:rPr lang="en-US" dirty="0" err="1" smtClean="0"/>
              <a:t>bewerken</a:t>
            </a:r>
            <a:endParaRPr lang="en-US" dirty="0" smtClean="0"/>
          </a:p>
          <a:p>
            <a:pPr lvl="1"/>
            <a:r>
              <a:rPr lang="en-US" dirty="0" err="1" smtClean="0"/>
              <a:t>Tweede</a:t>
            </a:r>
            <a:r>
              <a:rPr lang="en-US" dirty="0" smtClean="0"/>
              <a:t> </a:t>
            </a:r>
            <a:r>
              <a:rPr lang="en-US" dirty="0" err="1" smtClean="0"/>
              <a:t>niveau</a:t>
            </a:r>
            <a:endParaRPr lang="en-US" dirty="0" smtClean="0"/>
          </a:p>
          <a:p>
            <a:pPr lvl="2"/>
            <a:r>
              <a:rPr lang="en-US" dirty="0" err="1" smtClean="0"/>
              <a:t>Derde</a:t>
            </a:r>
            <a:r>
              <a:rPr lang="en-US" dirty="0" smtClean="0"/>
              <a:t> </a:t>
            </a:r>
            <a:r>
              <a:rPr lang="en-US" dirty="0" err="1" smtClean="0"/>
              <a:t>niveau</a:t>
            </a:r>
            <a:endParaRPr lang="en-US" dirty="0" smtClean="0"/>
          </a:p>
        </p:txBody>
      </p:sp>
      <p:sp>
        <p:nvSpPr>
          <p:cNvPr id="8" name="Tijdelijke aanduiding voor afbeelding 2"/>
          <p:cNvSpPr>
            <a:spLocks noGrp="1"/>
          </p:cNvSpPr>
          <p:nvPr>
            <p:ph type="pic" idx="1" hasCustomPrompt="1"/>
          </p:nvPr>
        </p:nvSpPr>
        <p:spPr>
          <a:xfrm>
            <a:off x="4779531" y="0"/>
            <a:ext cx="4364471" cy="5715000"/>
          </a:xfrm>
          <a:noFill/>
        </p:spPr>
        <p:txBody>
          <a:bodyPr>
            <a:normAutofit/>
          </a:bodyPr>
          <a:lstStyle>
            <a:lvl1pPr marL="0" indent="0">
              <a:buNone/>
              <a:defRPr sz="900" baseline="0"/>
            </a:lvl1pPr>
            <a:lvl2pPr marL="457138" indent="0">
              <a:buNone/>
              <a:defRPr sz="2800"/>
            </a:lvl2pPr>
            <a:lvl3pPr marL="914276" indent="0">
              <a:buNone/>
              <a:defRPr sz="2400"/>
            </a:lvl3pPr>
            <a:lvl4pPr marL="1371414" indent="0">
              <a:buNone/>
              <a:defRPr sz="2000"/>
            </a:lvl4pPr>
            <a:lvl5pPr marL="1828552" indent="0">
              <a:buNone/>
              <a:defRPr sz="2000"/>
            </a:lvl5pPr>
            <a:lvl6pPr marL="2285690" indent="0">
              <a:buNone/>
              <a:defRPr sz="2000"/>
            </a:lvl6pPr>
            <a:lvl7pPr marL="2742828" indent="0">
              <a:buNone/>
              <a:defRPr sz="2000"/>
            </a:lvl7pPr>
            <a:lvl8pPr marL="3199966" indent="0">
              <a:buNone/>
              <a:defRPr sz="2000"/>
            </a:lvl8pPr>
            <a:lvl9pPr marL="3657104" indent="0">
              <a:buNone/>
              <a:defRPr sz="2000"/>
            </a:lvl9pPr>
          </a:lstStyle>
          <a:p>
            <a:r>
              <a:rPr lang="nl-NL" dirty="0" smtClean="0"/>
              <a:t>Voeg hier een </a:t>
            </a:r>
            <a:r>
              <a:rPr lang="nl-NL" dirty="0" err="1" smtClean="0"/>
              <a:t>mockup</a:t>
            </a:r>
            <a:r>
              <a:rPr lang="nl-NL" dirty="0" smtClean="0"/>
              <a:t> in van betreffend project</a:t>
            </a:r>
            <a:endParaRPr lang="nl-NL" dirty="0"/>
          </a:p>
        </p:txBody>
      </p:sp>
    </p:spTree>
    <p:extLst>
      <p:ext uri="{BB962C8B-B14F-4D97-AF65-F5344CB8AC3E}">
        <p14:creationId xmlns:p14="http://schemas.microsoft.com/office/powerpoint/2010/main" val="3468441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ject met bijschrift">
    <p:spTree>
      <p:nvGrpSpPr>
        <p:cNvPr id="1" name=""/>
        <p:cNvGrpSpPr/>
        <p:nvPr/>
      </p:nvGrpSpPr>
      <p:grpSpPr>
        <a:xfrm>
          <a:off x="0" y="0"/>
          <a:ext cx="0" cy="0"/>
          <a:chOff x="0" y="0"/>
          <a:chExt cx="0" cy="0"/>
        </a:xfrm>
      </p:grpSpPr>
      <p:sp>
        <p:nvSpPr>
          <p:cNvPr id="3" name="Tijdelijke aanduiding voor afbeelding 2"/>
          <p:cNvSpPr>
            <a:spLocks noGrp="1"/>
          </p:cNvSpPr>
          <p:nvPr>
            <p:ph type="pic" idx="1" hasCustomPrompt="1"/>
          </p:nvPr>
        </p:nvSpPr>
        <p:spPr>
          <a:xfrm>
            <a:off x="-14270" y="-43627"/>
            <a:ext cx="9210888" cy="5824853"/>
          </a:xfrm>
          <a:noFill/>
        </p:spPr>
        <p:txBody>
          <a:bodyPr>
            <a:normAutofit/>
          </a:bodyPr>
          <a:lstStyle>
            <a:lvl1pPr marL="0" indent="0">
              <a:buNone/>
              <a:defRPr sz="900" baseline="0"/>
            </a:lvl1pPr>
            <a:lvl2pPr marL="457138" indent="0">
              <a:buNone/>
              <a:defRPr sz="2800"/>
            </a:lvl2pPr>
            <a:lvl3pPr marL="914276" indent="0">
              <a:buNone/>
              <a:defRPr sz="2400"/>
            </a:lvl3pPr>
            <a:lvl4pPr marL="1371414" indent="0">
              <a:buNone/>
              <a:defRPr sz="2000"/>
            </a:lvl4pPr>
            <a:lvl5pPr marL="1828552" indent="0">
              <a:buNone/>
              <a:defRPr sz="2000"/>
            </a:lvl5pPr>
            <a:lvl6pPr marL="2285690" indent="0">
              <a:buNone/>
              <a:defRPr sz="2000"/>
            </a:lvl6pPr>
            <a:lvl7pPr marL="2742828" indent="0">
              <a:buNone/>
              <a:defRPr sz="2000"/>
            </a:lvl7pPr>
            <a:lvl8pPr marL="3199966" indent="0">
              <a:buNone/>
              <a:defRPr sz="2000"/>
            </a:lvl8pPr>
            <a:lvl9pPr marL="3657104" indent="0">
              <a:buNone/>
              <a:defRPr sz="2000"/>
            </a:lvl9pPr>
          </a:lstStyle>
          <a:p>
            <a:r>
              <a:rPr lang="nl-NL" dirty="0" smtClean="0"/>
              <a:t>Voeg hier een projectafbeelding in</a:t>
            </a:r>
            <a:endParaRPr lang="nl-NL" dirty="0"/>
          </a:p>
        </p:txBody>
      </p:sp>
      <p:sp>
        <p:nvSpPr>
          <p:cNvPr id="28" name="Tijdelijke aanduiding voor illustratie 27"/>
          <p:cNvSpPr>
            <a:spLocks noGrp="1"/>
          </p:cNvSpPr>
          <p:nvPr>
            <p:ph type="clipArt" sz="quarter" idx="12" hasCustomPrompt="1"/>
          </p:nvPr>
        </p:nvSpPr>
        <p:spPr>
          <a:xfrm>
            <a:off x="450810" y="4268004"/>
            <a:ext cx="3533749" cy="470191"/>
          </a:xfrm>
          <a:solidFill>
            <a:srgbClr val="22282F"/>
          </a:solidFill>
        </p:spPr>
        <p:txBody>
          <a:bodyPr>
            <a:normAutofit/>
          </a:bodyPr>
          <a:lstStyle>
            <a:lvl1pPr marL="0" indent="0">
              <a:buNone/>
              <a:defRPr sz="800"/>
            </a:lvl1pPr>
          </a:lstStyle>
          <a:p>
            <a:r>
              <a:rPr lang="nl-NL" dirty="0" smtClean="0"/>
              <a:t>.</a:t>
            </a:r>
            <a:endParaRPr lang="nl-NL" dirty="0"/>
          </a:p>
        </p:txBody>
      </p:sp>
      <p:sp>
        <p:nvSpPr>
          <p:cNvPr id="23" name="Tijdelijke aanduiding voor tekst 21"/>
          <p:cNvSpPr>
            <a:spLocks noGrp="1"/>
          </p:cNvSpPr>
          <p:nvPr>
            <p:ph type="body" sz="quarter" idx="10" hasCustomPrompt="1"/>
          </p:nvPr>
        </p:nvSpPr>
        <p:spPr>
          <a:xfrm>
            <a:off x="498105" y="4268003"/>
            <a:ext cx="3525233" cy="470191"/>
          </a:xfrm>
        </p:spPr>
        <p:txBody>
          <a:bodyPr>
            <a:normAutofit/>
          </a:bodyPr>
          <a:lstStyle>
            <a:lvl1pPr marL="0" indent="0">
              <a:buNone/>
              <a:defRPr sz="2500">
                <a:solidFill>
                  <a:srgbClr val="FFFFFF"/>
                </a:solidFill>
                <a:latin typeface="Helvetica Neue"/>
                <a:cs typeface="Helvetica Neue"/>
              </a:defRPr>
            </a:lvl1pPr>
          </a:lstStyle>
          <a:p>
            <a:pPr lvl="0"/>
            <a:r>
              <a:rPr lang="nl-NL" dirty="0" smtClean="0"/>
              <a:t>[projectnaam]</a:t>
            </a:r>
            <a:endParaRPr lang="nl-NL" dirty="0"/>
          </a:p>
        </p:txBody>
      </p:sp>
      <p:sp>
        <p:nvSpPr>
          <p:cNvPr id="29" name="Tijdelijke aanduiding voor illustratie 27"/>
          <p:cNvSpPr>
            <a:spLocks noGrp="1"/>
          </p:cNvSpPr>
          <p:nvPr>
            <p:ph type="clipArt" sz="quarter" idx="13" hasCustomPrompt="1"/>
          </p:nvPr>
        </p:nvSpPr>
        <p:spPr>
          <a:xfrm>
            <a:off x="450810" y="4859453"/>
            <a:ext cx="2226984" cy="373145"/>
          </a:xfrm>
          <a:solidFill>
            <a:srgbClr val="22282F"/>
          </a:solidFill>
        </p:spPr>
        <p:txBody>
          <a:bodyPr>
            <a:normAutofit/>
          </a:bodyPr>
          <a:lstStyle>
            <a:lvl1pPr marL="0" indent="0">
              <a:buNone/>
              <a:defRPr sz="800"/>
            </a:lvl1pPr>
          </a:lstStyle>
          <a:p>
            <a:r>
              <a:rPr lang="nl-NL" dirty="0" smtClean="0"/>
              <a:t>.</a:t>
            </a:r>
          </a:p>
        </p:txBody>
      </p:sp>
      <p:sp>
        <p:nvSpPr>
          <p:cNvPr id="26" name="Tijdelijke aanduiding voor tekst 24"/>
          <p:cNvSpPr>
            <a:spLocks noGrp="1"/>
          </p:cNvSpPr>
          <p:nvPr>
            <p:ph type="body" sz="quarter" idx="11" hasCustomPrompt="1"/>
          </p:nvPr>
        </p:nvSpPr>
        <p:spPr>
          <a:xfrm>
            <a:off x="498103" y="4865349"/>
            <a:ext cx="1918802" cy="367253"/>
          </a:xfrm>
        </p:spPr>
        <p:txBody>
          <a:bodyPr>
            <a:normAutofit/>
          </a:bodyPr>
          <a:lstStyle>
            <a:lvl1pPr marL="0" indent="0">
              <a:buNone/>
              <a:defRPr sz="1700">
                <a:solidFill>
                  <a:srgbClr val="FFFFFF"/>
                </a:solidFill>
                <a:latin typeface="Helvetica Neue Light"/>
                <a:cs typeface="Helvetica Neue Light"/>
              </a:defRPr>
            </a:lvl1pPr>
          </a:lstStyle>
          <a:p>
            <a:pPr lvl="0"/>
            <a:r>
              <a:rPr lang="nl-NL" dirty="0" smtClean="0"/>
              <a:t>#Projectnaam</a:t>
            </a:r>
            <a:endParaRPr lang="nl-NL" dirty="0"/>
          </a:p>
        </p:txBody>
      </p:sp>
    </p:spTree>
    <p:extLst>
      <p:ext uri="{BB962C8B-B14F-4D97-AF65-F5344CB8AC3E}">
        <p14:creationId xmlns:p14="http://schemas.microsoft.com/office/powerpoint/2010/main" val="947489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ebook">
    <p:spTree>
      <p:nvGrpSpPr>
        <p:cNvPr id="1" name=""/>
        <p:cNvGrpSpPr/>
        <p:nvPr/>
      </p:nvGrpSpPr>
      <p:grpSpPr>
        <a:xfrm>
          <a:off x="0" y="0"/>
          <a:ext cx="0" cy="0"/>
          <a:chOff x="0" y="0"/>
          <a:chExt cx="0" cy="0"/>
        </a:xfrm>
      </p:grpSpPr>
      <p:sp>
        <p:nvSpPr>
          <p:cNvPr id="8" name="Tijdelijke aanduiding voor afbeelding 2"/>
          <p:cNvSpPr>
            <a:spLocks noGrp="1"/>
          </p:cNvSpPr>
          <p:nvPr>
            <p:ph type="pic" idx="1" hasCustomPrompt="1"/>
          </p:nvPr>
        </p:nvSpPr>
        <p:spPr>
          <a:xfrm>
            <a:off x="-14270" y="-43627"/>
            <a:ext cx="9210888" cy="5824853"/>
          </a:xfrm>
          <a:noFill/>
        </p:spPr>
        <p:txBody>
          <a:bodyPr>
            <a:normAutofit/>
          </a:bodyPr>
          <a:lstStyle>
            <a:lvl1pPr marL="0" indent="0">
              <a:buNone/>
              <a:defRPr sz="900" baseline="0"/>
            </a:lvl1pPr>
            <a:lvl2pPr marL="457138" indent="0">
              <a:buNone/>
              <a:defRPr sz="2800"/>
            </a:lvl2pPr>
            <a:lvl3pPr marL="914276" indent="0">
              <a:buNone/>
              <a:defRPr sz="2400"/>
            </a:lvl3pPr>
            <a:lvl4pPr marL="1371414" indent="0">
              <a:buNone/>
              <a:defRPr sz="2000"/>
            </a:lvl4pPr>
            <a:lvl5pPr marL="1828552" indent="0">
              <a:buNone/>
              <a:defRPr sz="2000"/>
            </a:lvl5pPr>
            <a:lvl6pPr marL="2285690" indent="0">
              <a:buNone/>
              <a:defRPr sz="2000"/>
            </a:lvl6pPr>
            <a:lvl7pPr marL="2742828" indent="0">
              <a:buNone/>
              <a:defRPr sz="2000"/>
            </a:lvl7pPr>
            <a:lvl8pPr marL="3199966" indent="0">
              <a:buNone/>
              <a:defRPr sz="2000"/>
            </a:lvl8pPr>
            <a:lvl9pPr marL="3657104" indent="0">
              <a:buNone/>
              <a:defRPr sz="2000"/>
            </a:lvl9pPr>
          </a:lstStyle>
          <a:p>
            <a:r>
              <a:rPr lang="nl-NL" dirty="0" smtClean="0"/>
              <a:t>Voeg hier een projectafbeelding in</a:t>
            </a:r>
            <a:endParaRPr lang="nl-NL" dirty="0"/>
          </a:p>
        </p:txBody>
      </p:sp>
      <p:sp>
        <p:nvSpPr>
          <p:cNvPr id="28" name="Tijdelijke aanduiding voor illustratie 27"/>
          <p:cNvSpPr>
            <a:spLocks noGrp="1"/>
          </p:cNvSpPr>
          <p:nvPr>
            <p:ph type="clipArt" sz="quarter" idx="12" hasCustomPrompt="1"/>
          </p:nvPr>
        </p:nvSpPr>
        <p:spPr>
          <a:xfrm>
            <a:off x="450810" y="4268004"/>
            <a:ext cx="3533749" cy="470191"/>
          </a:xfrm>
          <a:solidFill>
            <a:schemeClr val="bg1"/>
          </a:solidFill>
        </p:spPr>
        <p:txBody>
          <a:bodyPr>
            <a:normAutofit/>
          </a:bodyPr>
          <a:lstStyle>
            <a:lvl1pPr marL="0" indent="0">
              <a:buNone/>
              <a:defRPr sz="800"/>
            </a:lvl1pPr>
          </a:lstStyle>
          <a:p>
            <a:r>
              <a:rPr lang="nl-NL" dirty="0" smtClean="0"/>
              <a:t>.</a:t>
            </a:r>
            <a:endParaRPr lang="nl-NL" dirty="0"/>
          </a:p>
        </p:txBody>
      </p:sp>
      <p:sp>
        <p:nvSpPr>
          <p:cNvPr id="23" name="Tijdelijke aanduiding voor tekst 21"/>
          <p:cNvSpPr>
            <a:spLocks noGrp="1"/>
          </p:cNvSpPr>
          <p:nvPr>
            <p:ph type="body" sz="quarter" idx="10" hasCustomPrompt="1"/>
          </p:nvPr>
        </p:nvSpPr>
        <p:spPr>
          <a:xfrm>
            <a:off x="498105" y="4268003"/>
            <a:ext cx="1477548" cy="470191"/>
          </a:xfrm>
        </p:spPr>
        <p:txBody>
          <a:bodyPr>
            <a:normAutofit/>
          </a:bodyPr>
          <a:lstStyle>
            <a:lvl1pPr marL="0" indent="0">
              <a:buNone/>
              <a:defRPr sz="2500">
                <a:solidFill>
                  <a:srgbClr val="22282F"/>
                </a:solidFill>
                <a:latin typeface="Helvetica Neue"/>
                <a:cs typeface="Helvetica Neue"/>
              </a:defRPr>
            </a:lvl1pPr>
          </a:lstStyle>
          <a:p>
            <a:pPr lvl="0"/>
            <a:r>
              <a:rPr lang="nl-NL" dirty="0" smtClean="0"/>
              <a:t>Facebook</a:t>
            </a:r>
            <a:endParaRPr lang="nl-NL" dirty="0"/>
          </a:p>
        </p:txBody>
      </p:sp>
      <p:sp>
        <p:nvSpPr>
          <p:cNvPr id="29" name="Tijdelijke aanduiding voor illustratie 27"/>
          <p:cNvSpPr>
            <a:spLocks noGrp="1"/>
          </p:cNvSpPr>
          <p:nvPr>
            <p:ph type="clipArt" sz="quarter" idx="13" hasCustomPrompt="1"/>
          </p:nvPr>
        </p:nvSpPr>
        <p:spPr>
          <a:xfrm>
            <a:off x="450810" y="4859453"/>
            <a:ext cx="2733164" cy="373145"/>
          </a:xfrm>
          <a:solidFill>
            <a:srgbClr val="3B5998"/>
          </a:solidFill>
        </p:spPr>
        <p:txBody>
          <a:bodyPr>
            <a:normAutofit/>
          </a:bodyPr>
          <a:lstStyle>
            <a:lvl1pPr marL="0" indent="0">
              <a:buNone/>
              <a:defRPr sz="800"/>
            </a:lvl1pPr>
          </a:lstStyle>
          <a:p>
            <a:r>
              <a:rPr lang="nl-NL" dirty="0" smtClean="0"/>
              <a:t>.</a:t>
            </a:r>
          </a:p>
        </p:txBody>
      </p:sp>
      <p:sp>
        <p:nvSpPr>
          <p:cNvPr id="26" name="Tijdelijke aanduiding voor tekst 24"/>
          <p:cNvSpPr>
            <a:spLocks noGrp="1"/>
          </p:cNvSpPr>
          <p:nvPr>
            <p:ph type="body" sz="quarter" idx="11" hasCustomPrompt="1"/>
          </p:nvPr>
        </p:nvSpPr>
        <p:spPr>
          <a:xfrm>
            <a:off x="498104" y="4865349"/>
            <a:ext cx="2685871" cy="367253"/>
          </a:xfrm>
        </p:spPr>
        <p:txBody>
          <a:bodyPr>
            <a:normAutofit/>
          </a:bodyPr>
          <a:lstStyle>
            <a:lvl1pPr marL="0" indent="0">
              <a:buNone/>
              <a:defRPr sz="1700">
                <a:solidFill>
                  <a:srgbClr val="FFFFFF"/>
                </a:solidFill>
                <a:latin typeface="Helvetica Neue Light"/>
                <a:cs typeface="Helvetica Neue Light"/>
              </a:defRPr>
            </a:lvl1pPr>
          </a:lstStyle>
          <a:p>
            <a:pPr lvl="0"/>
            <a:r>
              <a:rPr lang="nl-NL" dirty="0" smtClean="0"/>
              <a:t>#</a:t>
            </a:r>
            <a:r>
              <a:rPr lang="nl-NL" dirty="0" err="1" smtClean="0"/>
              <a:t>advertisementisawesome</a:t>
            </a:r>
            <a:endParaRPr lang="nl-NL" dirty="0"/>
          </a:p>
        </p:txBody>
      </p:sp>
    </p:spTree>
    <p:extLst>
      <p:ext uri="{BB962C8B-B14F-4D97-AF65-F5344CB8AC3E}">
        <p14:creationId xmlns:p14="http://schemas.microsoft.com/office/powerpoint/2010/main" val="1862781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itter">
    <p:spTree>
      <p:nvGrpSpPr>
        <p:cNvPr id="1" name=""/>
        <p:cNvGrpSpPr/>
        <p:nvPr/>
      </p:nvGrpSpPr>
      <p:grpSpPr>
        <a:xfrm>
          <a:off x="0" y="0"/>
          <a:ext cx="0" cy="0"/>
          <a:chOff x="0" y="0"/>
          <a:chExt cx="0" cy="0"/>
        </a:xfrm>
      </p:grpSpPr>
      <p:sp>
        <p:nvSpPr>
          <p:cNvPr id="8" name="Tijdelijke aanduiding voor afbeelding 2"/>
          <p:cNvSpPr>
            <a:spLocks noGrp="1"/>
          </p:cNvSpPr>
          <p:nvPr>
            <p:ph type="pic" idx="1" hasCustomPrompt="1"/>
          </p:nvPr>
        </p:nvSpPr>
        <p:spPr>
          <a:xfrm>
            <a:off x="-14270" y="-43627"/>
            <a:ext cx="9210888" cy="5824853"/>
          </a:xfrm>
          <a:noFill/>
        </p:spPr>
        <p:txBody>
          <a:bodyPr>
            <a:normAutofit/>
          </a:bodyPr>
          <a:lstStyle>
            <a:lvl1pPr marL="0" indent="0">
              <a:buNone/>
              <a:defRPr sz="900" baseline="0"/>
            </a:lvl1pPr>
            <a:lvl2pPr marL="457138" indent="0">
              <a:buNone/>
              <a:defRPr sz="2800"/>
            </a:lvl2pPr>
            <a:lvl3pPr marL="914276" indent="0">
              <a:buNone/>
              <a:defRPr sz="2400"/>
            </a:lvl3pPr>
            <a:lvl4pPr marL="1371414" indent="0">
              <a:buNone/>
              <a:defRPr sz="2000"/>
            </a:lvl4pPr>
            <a:lvl5pPr marL="1828552" indent="0">
              <a:buNone/>
              <a:defRPr sz="2000"/>
            </a:lvl5pPr>
            <a:lvl6pPr marL="2285690" indent="0">
              <a:buNone/>
              <a:defRPr sz="2000"/>
            </a:lvl6pPr>
            <a:lvl7pPr marL="2742828" indent="0">
              <a:buNone/>
              <a:defRPr sz="2000"/>
            </a:lvl7pPr>
            <a:lvl8pPr marL="3199966" indent="0">
              <a:buNone/>
              <a:defRPr sz="2000"/>
            </a:lvl8pPr>
            <a:lvl9pPr marL="3657104" indent="0">
              <a:buNone/>
              <a:defRPr sz="2000"/>
            </a:lvl9pPr>
          </a:lstStyle>
          <a:p>
            <a:r>
              <a:rPr lang="nl-NL" dirty="0" smtClean="0"/>
              <a:t>Voeg hier een projectafbeelding in</a:t>
            </a:r>
            <a:endParaRPr lang="nl-NL" dirty="0"/>
          </a:p>
        </p:txBody>
      </p:sp>
      <p:sp>
        <p:nvSpPr>
          <p:cNvPr id="28" name="Tijdelijke aanduiding voor illustratie 27"/>
          <p:cNvSpPr>
            <a:spLocks noGrp="1"/>
          </p:cNvSpPr>
          <p:nvPr>
            <p:ph type="clipArt" sz="quarter" idx="12" hasCustomPrompt="1"/>
          </p:nvPr>
        </p:nvSpPr>
        <p:spPr>
          <a:xfrm>
            <a:off x="450809" y="4268004"/>
            <a:ext cx="1242608" cy="470191"/>
          </a:xfrm>
          <a:solidFill>
            <a:schemeClr val="bg1"/>
          </a:solidFill>
        </p:spPr>
        <p:txBody>
          <a:bodyPr>
            <a:normAutofit/>
          </a:bodyPr>
          <a:lstStyle>
            <a:lvl1pPr marL="0" indent="0">
              <a:buNone/>
              <a:defRPr sz="800">
                <a:solidFill>
                  <a:schemeClr val="bg1"/>
                </a:solidFill>
              </a:defRPr>
            </a:lvl1pPr>
          </a:lstStyle>
          <a:p>
            <a:r>
              <a:rPr lang="nl-NL" dirty="0" smtClean="0"/>
              <a:t>.</a:t>
            </a:r>
            <a:endParaRPr lang="nl-NL" dirty="0"/>
          </a:p>
        </p:txBody>
      </p:sp>
      <p:sp>
        <p:nvSpPr>
          <p:cNvPr id="23" name="Tijdelijke aanduiding voor tekst 21"/>
          <p:cNvSpPr>
            <a:spLocks noGrp="1"/>
          </p:cNvSpPr>
          <p:nvPr>
            <p:ph type="body" sz="quarter" idx="10" hasCustomPrompt="1"/>
          </p:nvPr>
        </p:nvSpPr>
        <p:spPr>
          <a:xfrm>
            <a:off x="498104" y="4268003"/>
            <a:ext cx="1195312" cy="470191"/>
          </a:xfrm>
        </p:spPr>
        <p:txBody>
          <a:bodyPr>
            <a:normAutofit/>
          </a:bodyPr>
          <a:lstStyle>
            <a:lvl1pPr marL="0" indent="0">
              <a:buNone/>
              <a:defRPr sz="2500">
                <a:solidFill>
                  <a:srgbClr val="22282F"/>
                </a:solidFill>
                <a:latin typeface="Helvetica Neue"/>
                <a:cs typeface="Helvetica Neue"/>
              </a:defRPr>
            </a:lvl1pPr>
          </a:lstStyle>
          <a:p>
            <a:pPr lvl="0"/>
            <a:r>
              <a:rPr lang="nl-NL" dirty="0" smtClean="0"/>
              <a:t>Twitter</a:t>
            </a:r>
            <a:endParaRPr lang="nl-NL" dirty="0"/>
          </a:p>
        </p:txBody>
      </p:sp>
      <p:sp>
        <p:nvSpPr>
          <p:cNvPr id="29" name="Tijdelijke aanduiding voor illustratie 27"/>
          <p:cNvSpPr>
            <a:spLocks noGrp="1"/>
          </p:cNvSpPr>
          <p:nvPr>
            <p:ph type="clipArt" sz="quarter" idx="13" hasCustomPrompt="1"/>
          </p:nvPr>
        </p:nvSpPr>
        <p:spPr>
          <a:xfrm>
            <a:off x="450812" y="4859453"/>
            <a:ext cx="1966095" cy="373145"/>
          </a:xfrm>
          <a:solidFill>
            <a:srgbClr val="00ACED"/>
          </a:solidFill>
        </p:spPr>
        <p:txBody>
          <a:bodyPr>
            <a:normAutofit/>
          </a:bodyPr>
          <a:lstStyle>
            <a:lvl1pPr marL="0" indent="0">
              <a:buNone/>
              <a:defRPr sz="800"/>
            </a:lvl1pPr>
          </a:lstStyle>
          <a:p>
            <a:r>
              <a:rPr lang="nl-NL" dirty="0" smtClean="0"/>
              <a:t>.</a:t>
            </a:r>
          </a:p>
        </p:txBody>
      </p:sp>
      <p:sp>
        <p:nvSpPr>
          <p:cNvPr id="26" name="Tijdelijke aanduiding voor tekst 24"/>
          <p:cNvSpPr>
            <a:spLocks noGrp="1"/>
          </p:cNvSpPr>
          <p:nvPr>
            <p:ph type="body" sz="quarter" idx="11" hasCustomPrompt="1"/>
          </p:nvPr>
        </p:nvSpPr>
        <p:spPr>
          <a:xfrm>
            <a:off x="498103" y="4865349"/>
            <a:ext cx="1918802" cy="367253"/>
          </a:xfrm>
        </p:spPr>
        <p:txBody>
          <a:bodyPr>
            <a:normAutofit/>
          </a:bodyPr>
          <a:lstStyle>
            <a:lvl1pPr marL="0" indent="0">
              <a:buNone/>
              <a:defRPr sz="1700">
                <a:solidFill>
                  <a:srgbClr val="FFFFFF"/>
                </a:solidFill>
                <a:latin typeface="Helvetica Neue Light"/>
                <a:cs typeface="Helvetica Neue Light"/>
              </a:defRPr>
            </a:lvl1pPr>
          </a:lstStyle>
          <a:p>
            <a:pPr lvl="0"/>
            <a:r>
              <a:rPr lang="nl-NL" dirty="0" smtClean="0"/>
              <a:t>#</a:t>
            </a:r>
            <a:r>
              <a:rPr lang="nl-NL" dirty="0" err="1" smtClean="0"/>
              <a:t>tweettweettweet</a:t>
            </a:r>
            <a:endParaRPr lang="nl-NL" dirty="0"/>
          </a:p>
        </p:txBody>
      </p:sp>
    </p:spTree>
    <p:extLst>
      <p:ext uri="{BB962C8B-B14F-4D97-AF65-F5344CB8AC3E}">
        <p14:creationId xmlns:p14="http://schemas.microsoft.com/office/powerpoint/2010/main" val="3698525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fbeelding met bijschrift (links)">
    <p:spTree>
      <p:nvGrpSpPr>
        <p:cNvPr id="1" name=""/>
        <p:cNvGrpSpPr/>
        <p:nvPr/>
      </p:nvGrpSpPr>
      <p:grpSpPr>
        <a:xfrm>
          <a:off x="0" y="0"/>
          <a:ext cx="0" cy="0"/>
          <a:chOff x="0" y="0"/>
          <a:chExt cx="0" cy="0"/>
        </a:xfrm>
      </p:grpSpPr>
      <p:sp>
        <p:nvSpPr>
          <p:cNvPr id="3" name="Tijdelijke aanduiding voor afbeelding 2"/>
          <p:cNvSpPr>
            <a:spLocks noGrp="1"/>
          </p:cNvSpPr>
          <p:nvPr>
            <p:ph type="pic" idx="1" hasCustomPrompt="1"/>
          </p:nvPr>
        </p:nvSpPr>
        <p:spPr>
          <a:xfrm>
            <a:off x="4779531" y="-64213"/>
            <a:ext cx="4417087" cy="5843425"/>
          </a:xfrm>
          <a:noFill/>
        </p:spPr>
        <p:txBody>
          <a:bodyPr>
            <a:normAutofit/>
          </a:bodyPr>
          <a:lstStyle>
            <a:lvl1pPr marL="0" indent="0">
              <a:buNone/>
              <a:defRPr sz="900" baseline="0"/>
            </a:lvl1pPr>
            <a:lvl2pPr marL="457138" indent="0">
              <a:buNone/>
              <a:defRPr sz="2800"/>
            </a:lvl2pPr>
            <a:lvl3pPr marL="914276" indent="0">
              <a:buNone/>
              <a:defRPr sz="2400"/>
            </a:lvl3pPr>
            <a:lvl4pPr marL="1371414" indent="0">
              <a:buNone/>
              <a:defRPr sz="2000"/>
            </a:lvl4pPr>
            <a:lvl5pPr marL="1828552" indent="0">
              <a:buNone/>
              <a:defRPr sz="2000"/>
            </a:lvl5pPr>
            <a:lvl6pPr marL="2285690" indent="0">
              <a:buNone/>
              <a:defRPr sz="2000"/>
            </a:lvl6pPr>
            <a:lvl7pPr marL="2742828" indent="0">
              <a:buNone/>
              <a:defRPr sz="2000"/>
            </a:lvl7pPr>
            <a:lvl8pPr marL="3199966" indent="0">
              <a:buNone/>
              <a:defRPr sz="2000"/>
            </a:lvl8pPr>
            <a:lvl9pPr marL="3657104" indent="0">
              <a:buNone/>
              <a:defRPr sz="2000"/>
            </a:lvl9pPr>
          </a:lstStyle>
          <a:p>
            <a:r>
              <a:rPr lang="nl-NL" dirty="0" smtClean="0"/>
              <a:t>Voeg hier een </a:t>
            </a:r>
            <a:r>
              <a:rPr lang="nl-NL" dirty="0" err="1" smtClean="0"/>
              <a:t>mockup</a:t>
            </a:r>
            <a:r>
              <a:rPr lang="nl-NL" dirty="0" smtClean="0"/>
              <a:t> in</a:t>
            </a:r>
            <a:endParaRPr lang="nl-NL" dirty="0"/>
          </a:p>
        </p:txBody>
      </p:sp>
      <p:sp>
        <p:nvSpPr>
          <p:cNvPr id="9" name="Titel 1"/>
          <p:cNvSpPr>
            <a:spLocks noGrp="1"/>
          </p:cNvSpPr>
          <p:nvPr>
            <p:ph type="title" hasCustomPrompt="1"/>
          </p:nvPr>
        </p:nvSpPr>
        <p:spPr>
          <a:xfrm>
            <a:off x="457200" y="267642"/>
            <a:ext cx="3949080" cy="478848"/>
          </a:xfrm>
        </p:spPr>
        <p:txBody>
          <a:bodyPr>
            <a:normAutofit/>
          </a:bodyPr>
          <a:lstStyle>
            <a:lvl1pPr algn="l">
              <a:defRPr sz="2500" baseline="0">
                <a:solidFill>
                  <a:srgbClr val="22282F"/>
                </a:solidFill>
                <a:latin typeface="Helvetica Neue"/>
                <a:cs typeface="Helvetica Neue"/>
              </a:defRPr>
            </a:lvl1pPr>
          </a:lstStyle>
          <a:p>
            <a:r>
              <a:rPr lang="en-US" dirty="0" smtClean="0"/>
              <a:t>[project </a:t>
            </a:r>
            <a:r>
              <a:rPr lang="en-US" dirty="0" err="1" smtClean="0"/>
              <a:t>naam</a:t>
            </a:r>
            <a:r>
              <a:rPr lang="en-US" dirty="0" smtClean="0"/>
              <a:t>]</a:t>
            </a:r>
            <a:endParaRPr lang="nl-NL" dirty="0"/>
          </a:p>
        </p:txBody>
      </p:sp>
      <p:sp>
        <p:nvSpPr>
          <p:cNvPr id="10" name="Tijdelijke aanduiding voor inhoud 3"/>
          <p:cNvSpPr>
            <a:spLocks noGrp="1"/>
          </p:cNvSpPr>
          <p:nvPr>
            <p:ph sz="half" idx="2"/>
          </p:nvPr>
        </p:nvSpPr>
        <p:spPr>
          <a:xfrm>
            <a:off x="457202" y="1114886"/>
            <a:ext cx="3856979" cy="3990251"/>
          </a:xfrm>
        </p:spPr>
        <p:txBody>
          <a:bodyPr/>
          <a:lstStyle>
            <a:lvl1pPr marL="285711" indent="-285711">
              <a:lnSpc>
                <a:spcPct val="130000"/>
              </a:lnSpc>
              <a:buClr>
                <a:srgbClr val="00A79B"/>
              </a:buClr>
              <a:buSzPct val="100000"/>
              <a:buFont typeface="Lucida Grande"/>
              <a:buChar char="-"/>
              <a:defRPr sz="1500" baseline="0">
                <a:solidFill>
                  <a:srgbClr val="22282F"/>
                </a:solidFill>
                <a:latin typeface="Helvetica Neue"/>
                <a:cs typeface="Helvetica Neue"/>
              </a:defRPr>
            </a:lvl1pPr>
            <a:lvl2pPr marL="742849" indent="-285711">
              <a:lnSpc>
                <a:spcPct val="130000"/>
              </a:lnSpc>
              <a:buClr>
                <a:srgbClr val="00A79B"/>
              </a:buClr>
              <a:buSzPct val="100000"/>
              <a:buFont typeface="Lucida Grande"/>
              <a:buChar char="-"/>
              <a:defRPr sz="1300">
                <a:solidFill>
                  <a:srgbClr val="22282F"/>
                </a:solidFill>
                <a:latin typeface="Helvetica Neue"/>
                <a:cs typeface="Helvetica Neue"/>
              </a:defRPr>
            </a:lvl2pPr>
            <a:lvl3pPr marL="1085703" indent="-171428">
              <a:lnSpc>
                <a:spcPct val="130000"/>
              </a:lnSpc>
              <a:buClr>
                <a:srgbClr val="00A79B"/>
              </a:buClr>
              <a:buSzPct val="100000"/>
              <a:buFont typeface="Lucida Grande"/>
              <a:buChar char="-"/>
              <a:defRPr sz="1100">
                <a:solidFill>
                  <a:srgbClr val="22282F"/>
                </a:solidFill>
                <a:latin typeface="Helvetica Neue"/>
                <a:cs typeface="Helvetica Neue"/>
              </a:defRPr>
            </a:lvl3pPr>
            <a:lvl4pPr marL="1542840" indent="-171428">
              <a:lnSpc>
                <a:spcPct val="130000"/>
              </a:lnSpc>
              <a:buClr>
                <a:srgbClr val="00A79B"/>
              </a:buClr>
              <a:buSzPct val="100000"/>
              <a:buFont typeface="Lucida Grande"/>
              <a:buChar char="-"/>
              <a:defRPr sz="1100">
                <a:solidFill>
                  <a:srgbClr val="22282F"/>
                </a:solidFill>
                <a:latin typeface="Helvetica Neue"/>
                <a:cs typeface="Helvetica Neue"/>
              </a:defRPr>
            </a:lvl4pPr>
            <a:lvl5pPr marL="1999978" indent="-171428">
              <a:lnSpc>
                <a:spcPct val="130000"/>
              </a:lnSpc>
              <a:buClr>
                <a:srgbClr val="00A79B"/>
              </a:buClr>
              <a:buSzPct val="100000"/>
              <a:buFont typeface="Lucida Grande"/>
              <a:buChar char="-"/>
              <a:defRPr sz="1100">
                <a:solidFill>
                  <a:srgbClr val="22282F"/>
                </a:solidFill>
                <a:latin typeface="Helvetica Neue"/>
                <a:cs typeface="Helvetica Neue"/>
              </a:defRPr>
            </a:lvl5pPr>
            <a:lvl6pPr>
              <a:defRPr sz="1600"/>
            </a:lvl6pPr>
            <a:lvl7pPr>
              <a:defRPr sz="1600"/>
            </a:lvl7pPr>
            <a:lvl8pPr>
              <a:defRPr sz="1600"/>
            </a:lvl8pPr>
            <a:lvl9pPr>
              <a:defRPr sz="1600"/>
            </a:lvl9pPr>
          </a:lstStyle>
          <a:p>
            <a:pPr lvl="0"/>
            <a:r>
              <a:rPr lang="en-US" dirty="0" err="1" smtClean="0"/>
              <a:t>Klik</a:t>
            </a:r>
            <a:r>
              <a:rPr lang="en-US" dirty="0" smtClean="0"/>
              <a:t> </a:t>
            </a:r>
            <a:r>
              <a:rPr lang="en-US" dirty="0" err="1" smtClean="0"/>
              <a:t>om</a:t>
            </a:r>
            <a:r>
              <a:rPr lang="en-US" dirty="0" smtClean="0"/>
              <a:t> de </a:t>
            </a:r>
            <a:r>
              <a:rPr lang="en-US" dirty="0" err="1" smtClean="0"/>
              <a:t>tekststijl</a:t>
            </a:r>
            <a:r>
              <a:rPr lang="en-US" dirty="0" smtClean="0"/>
              <a:t> van het model </a:t>
            </a:r>
            <a:r>
              <a:rPr lang="en-US" dirty="0" err="1" smtClean="0"/>
              <a:t>te</a:t>
            </a:r>
            <a:r>
              <a:rPr lang="en-US" dirty="0" smtClean="0"/>
              <a:t> </a:t>
            </a:r>
            <a:r>
              <a:rPr lang="en-US" dirty="0" err="1" smtClean="0"/>
              <a:t>bewerken</a:t>
            </a:r>
            <a:endParaRPr lang="en-US" dirty="0" smtClean="0"/>
          </a:p>
          <a:p>
            <a:pPr lvl="1"/>
            <a:r>
              <a:rPr lang="en-US" dirty="0" err="1" smtClean="0"/>
              <a:t>Tweede</a:t>
            </a:r>
            <a:r>
              <a:rPr lang="en-US" dirty="0" smtClean="0"/>
              <a:t> </a:t>
            </a:r>
            <a:r>
              <a:rPr lang="en-US" dirty="0" err="1" smtClean="0"/>
              <a:t>niveau</a:t>
            </a:r>
            <a:endParaRPr lang="en-US" dirty="0" smtClean="0"/>
          </a:p>
          <a:p>
            <a:pPr lvl="2"/>
            <a:r>
              <a:rPr lang="en-US" dirty="0" err="1" smtClean="0"/>
              <a:t>Derde</a:t>
            </a:r>
            <a:r>
              <a:rPr lang="en-US" dirty="0" smtClean="0"/>
              <a:t> </a:t>
            </a:r>
            <a:r>
              <a:rPr lang="en-US" dirty="0" err="1" smtClean="0"/>
              <a:t>niveau</a:t>
            </a:r>
            <a:endParaRPr lang="en-US" dirty="0" smtClean="0"/>
          </a:p>
          <a:p>
            <a:pPr lvl="3"/>
            <a:r>
              <a:rPr lang="en-US" dirty="0" err="1" smtClean="0"/>
              <a:t>Vierde</a:t>
            </a:r>
            <a:r>
              <a:rPr lang="en-US" dirty="0" smtClean="0"/>
              <a:t> </a:t>
            </a:r>
            <a:r>
              <a:rPr lang="en-US" dirty="0" err="1" smtClean="0"/>
              <a:t>niveau</a:t>
            </a:r>
            <a:endParaRPr lang="en-US" dirty="0" smtClean="0"/>
          </a:p>
          <a:p>
            <a:pPr lvl="4"/>
            <a:r>
              <a:rPr lang="en-US" dirty="0" err="1" smtClean="0"/>
              <a:t>Vijfde</a:t>
            </a:r>
            <a:r>
              <a:rPr lang="en-US" dirty="0" smtClean="0"/>
              <a:t> </a:t>
            </a:r>
            <a:r>
              <a:rPr lang="en-US" dirty="0" err="1" smtClean="0"/>
              <a:t>niveau</a:t>
            </a:r>
            <a:endParaRPr lang="nl-NL" dirty="0"/>
          </a:p>
        </p:txBody>
      </p:sp>
      <p:sp>
        <p:nvSpPr>
          <p:cNvPr id="6" name="Tijdelijke aanduiding voor tekst 4"/>
          <p:cNvSpPr>
            <a:spLocks noGrp="1"/>
          </p:cNvSpPr>
          <p:nvPr>
            <p:ph type="body" sz="quarter" idx="11" hasCustomPrompt="1"/>
          </p:nvPr>
        </p:nvSpPr>
        <p:spPr>
          <a:xfrm>
            <a:off x="457200" y="704009"/>
            <a:ext cx="3949700" cy="292763"/>
          </a:xfrm>
        </p:spPr>
        <p:txBody>
          <a:bodyPr>
            <a:noAutofit/>
          </a:bodyPr>
          <a:lstStyle>
            <a:lvl1pPr marL="0" indent="0">
              <a:buNone/>
              <a:defRPr sz="1400">
                <a:solidFill>
                  <a:srgbClr val="00A79B"/>
                </a:solidFill>
              </a:defRPr>
            </a:lvl1pPr>
          </a:lstStyle>
          <a:p>
            <a:pPr lvl="0"/>
            <a:r>
              <a:rPr lang="en-US" dirty="0" smtClean="0"/>
              <a:t>[</a:t>
            </a:r>
            <a:r>
              <a:rPr lang="en-US" dirty="0" err="1" smtClean="0"/>
              <a:t>Ondertitel</a:t>
            </a:r>
            <a:r>
              <a:rPr lang="en-US" dirty="0" smtClean="0"/>
              <a:t>]</a:t>
            </a:r>
            <a:endParaRPr lang="nl-NL" dirty="0"/>
          </a:p>
        </p:txBody>
      </p:sp>
    </p:spTree>
    <p:extLst>
      <p:ext uri="{BB962C8B-B14F-4D97-AF65-F5344CB8AC3E}">
        <p14:creationId xmlns:p14="http://schemas.microsoft.com/office/powerpoint/2010/main" val="115337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ject met bijschrift (rechts)">
    <p:spTree>
      <p:nvGrpSpPr>
        <p:cNvPr id="1" name=""/>
        <p:cNvGrpSpPr/>
        <p:nvPr/>
      </p:nvGrpSpPr>
      <p:grpSpPr>
        <a:xfrm>
          <a:off x="0" y="0"/>
          <a:ext cx="0" cy="0"/>
          <a:chOff x="0" y="0"/>
          <a:chExt cx="0" cy="0"/>
        </a:xfrm>
      </p:grpSpPr>
      <p:sp>
        <p:nvSpPr>
          <p:cNvPr id="3" name="Tijdelijke aanduiding voor afbeelding 2"/>
          <p:cNvSpPr>
            <a:spLocks noGrp="1"/>
          </p:cNvSpPr>
          <p:nvPr>
            <p:ph type="pic" idx="1" hasCustomPrompt="1"/>
          </p:nvPr>
        </p:nvSpPr>
        <p:spPr>
          <a:xfrm>
            <a:off x="-14270" y="-57079"/>
            <a:ext cx="4364473" cy="5836291"/>
          </a:xfrm>
          <a:noFill/>
        </p:spPr>
        <p:txBody>
          <a:bodyPr>
            <a:normAutofit/>
          </a:bodyPr>
          <a:lstStyle>
            <a:lvl1pPr marL="0" indent="0">
              <a:buNone/>
              <a:defRPr sz="900" baseline="0"/>
            </a:lvl1pPr>
            <a:lvl2pPr marL="457138" indent="0">
              <a:buNone/>
              <a:defRPr sz="2800"/>
            </a:lvl2pPr>
            <a:lvl3pPr marL="914276" indent="0">
              <a:buNone/>
              <a:defRPr sz="2400"/>
            </a:lvl3pPr>
            <a:lvl4pPr marL="1371414" indent="0">
              <a:buNone/>
              <a:defRPr sz="2000"/>
            </a:lvl4pPr>
            <a:lvl5pPr marL="1828552" indent="0">
              <a:buNone/>
              <a:defRPr sz="2000"/>
            </a:lvl5pPr>
            <a:lvl6pPr marL="2285690" indent="0">
              <a:buNone/>
              <a:defRPr sz="2000"/>
            </a:lvl6pPr>
            <a:lvl7pPr marL="2742828" indent="0">
              <a:buNone/>
              <a:defRPr sz="2000"/>
            </a:lvl7pPr>
            <a:lvl8pPr marL="3199966" indent="0">
              <a:buNone/>
              <a:defRPr sz="2000"/>
            </a:lvl8pPr>
            <a:lvl9pPr marL="3657104" indent="0">
              <a:buNone/>
              <a:defRPr sz="2000"/>
            </a:lvl9pPr>
          </a:lstStyle>
          <a:p>
            <a:r>
              <a:rPr lang="nl-NL" dirty="0" smtClean="0"/>
              <a:t>Voeg hier een </a:t>
            </a:r>
            <a:r>
              <a:rPr lang="nl-NL" dirty="0" err="1" smtClean="0"/>
              <a:t>mockup</a:t>
            </a:r>
            <a:r>
              <a:rPr lang="nl-NL" dirty="0" smtClean="0"/>
              <a:t> in</a:t>
            </a:r>
            <a:endParaRPr lang="nl-NL" dirty="0"/>
          </a:p>
        </p:txBody>
      </p:sp>
      <p:sp>
        <p:nvSpPr>
          <p:cNvPr id="5" name="Titel 1"/>
          <p:cNvSpPr>
            <a:spLocks noGrp="1"/>
          </p:cNvSpPr>
          <p:nvPr>
            <p:ph type="title" hasCustomPrompt="1"/>
          </p:nvPr>
        </p:nvSpPr>
        <p:spPr>
          <a:xfrm>
            <a:off x="457200" y="267642"/>
            <a:ext cx="3949080" cy="478848"/>
          </a:xfrm>
        </p:spPr>
        <p:txBody>
          <a:bodyPr>
            <a:normAutofit/>
          </a:bodyPr>
          <a:lstStyle>
            <a:lvl1pPr algn="l">
              <a:defRPr sz="2500" baseline="0">
                <a:solidFill>
                  <a:srgbClr val="22282F"/>
                </a:solidFill>
                <a:latin typeface="Helvetica Neue"/>
                <a:cs typeface="Helvetica Neue"/>
              </a:defRPr>
            </a:lvl1pPr>
          </a:lstStyle>
          <a:p>
            <a:r>
              <a:rPr lang="en-US" dirty="0" smtClean="0"/>
              <a:t>[project </a:t>
            </a:r>
            <a:r>
              <a:rPr lang="en-US" dirty="0" err="1" smtClean="0"/>
              <a:t>naam</a:t>
            </a:r>
            <a:r>
              <a:rPr lang="en-US" dirty="0" smtClean="0"/>
              <a:t>]</a:t>
            </a:r>
            <a:endParaRPr lang="nl-NL" dirty="0"/>
          </a:p>
        </p:txBody>
      </p:sp>
      <p:sp>
        <p:nvSpPr>
          <p:cNvPr id="7" name="Tijdelijke aanduiding voor inhoud 3"/>
          <p:cNvSpPr>
            <a:spLocks noGrp="1"/>
          </p:cNvSpPr>
          <p:nvPr>
            <p:ph sz="half" idx="2"/>
          </p:nvPr>
        </p:nvSpPr>
        <p:spPr>
          <a:xfrm>
            <a:off x="4805313" y="1114886"/>
            <a:ext cx="3856979" cy="3990251"/>
          </a:xfrm>
        </p:spPr>
        <p:txBody>
          <a:bodyPr/>
          <a:lstStyle>
            <a:lvl1pPr marL="285711" indent="-285711">
              <a:lnSpc>
                <a:spcPct val="130000"/>
              </a:lnSpc>
              <a:buClr>
                <a:srgbClr val="00A79B"/>
              </a:buClr>
              <a:buSzPct val="100000"/>
              <a:buFont typeface="Lucida Grande"/>
              <a:buChar char="-"/>
              <a:defRPr sz="1500" baseline="0">
                <a:solidFill>
                  <a:srgbClr val="22282F"/>
                </a:solidFill>
                <a:latin typeface="Helvetica Neue"/>
                <a:cs typeface="Helvetica Neue"/>
              </a:defRPr>
            </a:lvl1pPr>
            <a:lvl2pPr marL="742849" indent="-285711">
              <a:lnSpc>
                <a:spcPct val="130000"/>
              </a:lnSpc>
              <a:buClr>
                <a:srgbClr val="00A79B"/>
              </a:buClr>
              <a:buSzPct val="100000"/>
              <a:buFont typeface="Lucida Grande"/>
              <a:buChar char="-"/>
              <a:defRPr sz="1300">
                <a:solidFill>
                  <a:srgbClr val="22282F"/>
                </a:solidFill>
                <a:latin typeface="Helvetica Neue"/>
                <a:cs typeface="Helvetica Neue"/>
              </a:defRPr>
            </a:lvl2pPr>
            <a:lvl3pPr marL="1085703" indent="-171428">
              <a:lnSpc>
                <a:spcPct val="130000"/>
              </a:lnSpc>
              <a:buClr>
                <a:srgbClr val="00A79B"/>
              </a:buClr>
              <a:buSzPct val="100000"/>
              <a:buFont typeface="Lucida Grande"/>
              <a:buChar char="-"/>
              <a:defRPr sz="1100">
                <a:solidFill>
                  <a:srgbClr val="22282F"/>
                </a:solidFill>
                <a:latin typeface="Helvetica Neue"/>
                <a:cs typeface="Helvetica Neue"/>
              </a:defRPr>
            </a:lvl3pPr>
            <a:lvl4pPr marL="1542840" indent="-171428">
              <a:lnSpc>
                <a:spcPct val="130000"/>
              </a:lnSpc>
              <a:buClr>
                <a:srgbClr val="00A79B"/>
              </a:buClr>
              <a:buSzPct val="100000"/>
              <a:buFont typeface="Lucida Grande"/>
              <a:buChar char="-"/>
              <a:defRPr sz="1100">
                <a:solidFill>
                  <a:srgbClr val="22282F"/>
                </a:solidFill>
                <a:latin typeface="Helvetica Neue"/>
                <a:cs typeface="Helvetica Neue"/>
              </a:defRPr>
            </a:lvl4pPr>
            <a:lvl5pPr marL="1999978" indent="-171428">
              <a:lnSpc>
                <a:spcPct val="130000"/>
              </a:lnSpc>
              <a:buClr>
                <a:srgbClr val="00A79B"/>
              </a:buClr>
              <a:buSzPct val="100000"/>
              <a:buFont typeface="Lucida Grande"/>
              <a:buChar char="-"/>
              <a:defRPr sz="1100">
                <a:solidFill>
                  <a:srgbClr val="22282F"/>
                </a:solidFill>
                <a:latin typeface="Helvetica Neue"/>
                <a:cs typeface="Helvetica Neue"/>
              </a:defRPr>
            </a:lvl5pPr>
            <a:lvl6pPr>
              <a:defRPr sz="1600"/>
            </a:lvl6pPr>
            <a:lvl7pPr>
              <a:defRPr sz="1600"/>
            </a:lvl7pPr>
            <a:lvl8pPr>
              <a:defRPr sz="1600"/>
            </a:lvl8pPr>
            <a:lvl9pPr>
              <a:defRPr sz="1600"/>
            </a:lvl9pPr>
          </a:lstStyle>
          <a:p>
            <a:pPr lvl="0"/>
            <a:r>
              <a:rPr lang="en-US" dirty="0" err="1" smtClean="0"/>
              <a:t>Klik</a:t>
            </a:r>
            <a:r>
              <a:rPr lang="en-US" dirty="0" smtClean="0"/>
              <a:t> </a:t>
            </a:r>
            <a:r>
              <a:rPr lang="en-US" dirty="0" err="1" smtClean="0"/>
              <a:t>om</a:t>
            </a:r>
            <a:r>
              <a:rPr lang="en-US" dirty="0" smtClean="0"/>
              <a:t> de </a:t>
            </a:r>
            <a:r>
              <a:rPr lang="en-US" dirty="0" err="1" smtClean="0"/>
              <a:t>tekststijl</a:t>
            </a:r>
            <a:r>
              <a:rPr lang="en-US" dirty="0" smtClean="0"/>
              <a:t> van het model </a:t>
            </a:r>
            <a:r>
              <a:rPr lang="en-US" dirty="0" err="1" smtClean="0"/>
              <a:t>te</a:t>
            </a:r>
            <a:r>
              <a:rPr lang="en-US" dirty="0" smtClean="0"/>
              <a:t> </a:t>
            </a:r>
            <a:r>
              <a:rPr lang="en-US" dirty="0" err="1" smtClean="0"/>
              <a:t>bewerken</a:t>
            </a:r>
            <a:endParaRPr lang="en-US" dirty="0" smtClean="0"/>
          </a:p>
          <a:p>
            <a:pPr lvl="1"/>
            <a:r>
              <a:rPr lang="en-US" dirty="0" err="1" smtClean="0"/>
              <a:t>Tweede</a:t>
            </a:r>
            <a:r>
              <a:rPr lang="en-US" dirty="0" smtClean="0"/>
              <a:t> </a:t>
            </a:r>
            <a:r>
              <a:rPr lang="en-US" dirty="0" err="1" smtClean="0"/>
              <a:t>niveau</a:t>
            </a:r>
            <a:endParaRPr lang="en-US" dirty="0" smtClean="0"/>
          </a:p>
          <a:p>
            <a:pPr lvl="2"/>
            <a:r>
              <a:rPr lang="en-US" dirty="0" err="1" smtClean="0"/>
              <a:t>Derde</a:t>
            </a:r>
            <a:r>
              <a:rPr lang="en-US" dirty="0" smtClean="0"/>
              <a:t> </a:t>
            </a:r>
            <a:r>
              <a:rPr lang="en-US" dirty="0" err="1" smtClean="0"/>
              <a:t>niveau</a:t>
            </a:r>
            <a:endParaRPr lang="en-US" dirty="0" smtClean="0"/>
          </a:p>
          <a:p>
            <a:pPr lvl="3"/>
            <a:r>
              <a:rPr lang="en-US" dirty="0" err="1" smtClean="0"/>
              <a:t>Vierde</a:t>
            </a:r>
            <a:r>
              <a:rPr lang="en-US" dirty="0" smtClean="0"/>
              <a:t> </a:t>
            </a:r>
            <a:r>
              <a:rPr lang="en-US" dirty="0" err="1" smtClean="0"/>
              <a:t>niveau</a:t>
            </a:r>
            <a:endParaRPr lang="en-US" dirty="0" smtClean="0"/>
          </a:p>
          <a:p>
            <a:pPr lvl="4"/>
            <a:r>
              <a:rPr lang="en-US" dirty="0" err="1" smtClean="0"/>
              <a:t>Vijfde</a:t>
            </a:r>
            <a:r>
              <a:rPr lang="en-US" dirty="0" smtClean="0"/>
              <a:t> </a:t>
            </a:r>
            <a:r>
              <a:rPr lang="en-US" dirty="0" err="1" smtClean="0"/>
              <a:t>niveau</a:t>
            </a:r>
            <a:endParaRPr lang="nl-NL" dirty="0"/>
          </a:p>
        </p:txBody>
      </p:sp>
      <p:sp>
        <p:nvSpPr>
          <p:cNvPr id="6" name="Tijdelijke aanduiding voor tekst 4"/>
          <p:cNvSpPr>
            <a:spLocks noGrp="1"/>
          </p:cNvSpPr>
          <p:nvPr>
            <p:ph type="body" sz="quarter" idx="11" hasCustomPrompt="1"/>
          </p:nvPr>
        </p:nvSpPr>
        <p:spPr>
          <a:xfrm>
            <a:off x="457200" y="704009"/>
            <a:ext cx="3949700" cy="292763"/>
          </a:xfrm>
        </p:spPr>
        <p:txBody>
          <a:bodyPr>
            <a:noAutofit/>
          </a:bodyPr>
          <a:lstStyle>
            <a:lvl1pPr marL="0" indent="0">
              <a:buNone/>
              <a:defRPr sz="1400">
                <a:solidFill>
                  <a:srgbClr val="00A79B"/>
                </a:solidFill>
              </a:defRPr>
            </a:lvl1pPr>
          </a:lstStyle>
          <a:p>
            <a:pPr lvl="0"/>
            <a:r>
              <a:rPr lang="en-US" dirty="0" smtClean="0"/>
              <a:t>[</a:t>
            </a:r>
            <a:r>
              <a:rPr lang="en-US" dirty="0" err="1" smtClean="0"/>
              <a:t>Ondertitel</a:t>
            </a:r>
            <a:r>
              <a:rPr lang="en-US" dirty="0" smtClean="0"/>
              <a:t>]</a:t>
            </a:r>
            <a:endParaRPr lang="nl-NL" dirty="0"/>
          </a:p>
        </p:txBody>
      </p:sp>
    </p:spTree>
    <p:extLst>
      <p:ext uri="{BB962C8B-B14F-4D97-AF65-F5344CB8AC3E}">
        <p14:creationId xmlns:p14="http://schemas.microsoft.com/office/powerpoint/2010/main" val="2491809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kst">
    <p:spTree>
      <p:nvGrpSpPr>
        <p:cNvPr id="1" name=""/>
        <p:cNvGrpSpPr/>
        <p:nvPr/>
      </p:nvGrpSpPr>
      <p:grpSpPr>
        <a:xfrm>
          <a:off x="0" y="0"/>
          <a:ext cx="0" cy="0"/>
          <a:chOff x="0" y="0"/>
          <a:chExt cx="0" cy="0"/>
        </a:xfrm>
      </p:grpSpPr>
      <p:sp>
        <p:nvSpPr>
          <p:cNvPr id="6" name="Titel 1"/>
          <p:cNvSpPr>
            <a:spLocks noGrp="1"/>
          </p:cNvSpPr>
          <p:nvPr>
            <p:ph type="title" hasCustomPrompt="1"/>
          </p:nvPr>
        </p:nvSpPr>
        <p:spPr>
          <a:xfrm>
            <a:off x="457200" y="267642"/>
            <a:ext cx="3949080" cy="478848"/>
          </a:xfrm>
        </p:spPr>
        <p:txBody>
          <a:bodyPr>
            <a:normAutofit/>
          </a:bodyPr>
          <a:lstStyle>
            <a:lvl1pPr algn="l">
              <a:defRPr sz="2500" baseline="0">
                <a:solidFill>
                  <a:srgbClr val="22282F"/>
                </a:solidFill>
                <a:latin typeface="Helvetica Neue"/>
                <a:cs typeface="Helvetica Neue"/>
              </a:defRPr>
            </a:lvl1pPr>
          </a:lstStyle>
          <a:p>
            <a:r>
              <a:rPr lang="en-US" dirty="0" smtClean="0"/>
              <a:t>[project </a:t>
            </a:r>
            <a:r>
              <a:rPr lang="en-US" dirty="0" err="1" smtClean="0"/>
              <a:t>naam</a:t>
            </a:r>
            <a:r>
              <a:rPr lang="en-US" dirty="0" smtClean="0"/>
              <a:t>]</a:t>
            </a:r>
            <a:endParaRPr lang="nl-NL" dirty="0"/>
          </a:p>
        </p:txBody>
      </p:sp>
      <p:sp>
        <p:nvSpPr>
          <p:cNvPr id="14" name="Tijdelijke aanduiding voor inhoud 3"/>
          <p:cNvSpPr>
            <a:spLocks noGrp="1"/>
          </p:cNvSpPr>
          <p:nvPr>
            <p:ph sz="half" idx="2"/>
          </p:nvPr>
        </p:nvSpPr>
        <p:spPr>
          <a:xfrm>
            <a:off x="4805313" y="1114886"/>
            <a:ext cx="3856979" cy="3990251"/>
          </a:xfrm>
        </p:spPr>
        <p:txBody>
          <a:bodyPr/>
          <a:lstStyle>
            <a:lvl1pPr marL="285711" indent="-285711">
              <a:lnSpc>
                <a:spcPct val="130000"/>
              </a:lnSpc>
              <a:buClr>
                <a:srgbClr val="00A79B"/>
              </a:buClr>
              <a:buSzPct val="100000"/>
              <a:buFont typeface="Lucida Grande"/>
              <a:buChar char="-"/>
              <a:defRPr sz="1500" baseline="0">
                <a:solidFill>
                  <a:srgbClr val="22282F"/>
                </a:solidFill>
                <a:latin typeface="Helvetica Neue"/>
                <a:cs typeface="Helvetica Neue"/>
              </a:defRPr>
            </a:lvl1pPr>
            <a:lvl2pPr marL="742849" indent="-285711">
              <a:lnSpc>
                <a:spcPct val="130000"/>
              </a:lnSpc>
              <a:buClr>
                <a:srgbClr val="00A79B"/>
              </a:buClr>
              <a:buSzPct val="100000"/>
              <a:buFont typeface="Lucida Grande"/>
              <a:buChar char="-"/>
              <a:defRPr sz="1300">
                <a:solidFill>
                  <a:srgbClr val="22282F"/>
                </a:solidFill>
                <a:latin typeface="Helvetica Neue"/>
                <a:cs typeface="Helvetica Neue"/>
              </a:defRPr>
            </a:lvl2pPr>
            <a:lvl3pPr marL="1085703" indent="-171428">
              <a:lnSpc>
                <a:spcPct val="130000"/>
              </a:lnSpc>
              <a:buClr>
                <a:srgbClr val="00A79B"/>
              </a:buClr>
              <a:buSzPct val="100000"/>
              <a:buFont typeface="Lucida Grande"/>
              <a:buChar char="-"/>
              <a:defRPr sz="1100">
                <a:solidFill>
                  <a:srgbClr val="22282F"/>
                </a:solidFill>
                <a:latin typeface="Helvetica Neue"/>
                <a:cs typeface="Helvetica Neue"/>
              </a:defRPr>
            </a:lvl3pPr>
            <a:lvl4pPr marL="1542840" indent="-171428">
              <a:lnSpc>
                <a:spcPct val="130000"/>
              </a:lnSpc>
              <a:buClr>
                <a:srgbClr val="00A79B"/>
              </a:buClr>
              <a:buSzPct val="100000"/>
              <a:buFont typeface="Lucida Grande"/>
              <a:buChar char="-"/>
              <a:defRPr sz="1100">
                <a:solidFill>
                  <a:srgbClr val="22282F"/>
                </a:solidFill>
                <a:latin typeface="Helvetica Neue"/>
                <a:cs typeface="Helvetica Neue"/>
              </a:defRPr>
            </a:lvl4pPr>
            <a:lvl5pPr marL="1999978" indent="-171428">
              <a:lnSpc>
                <a:spcPct val="130000"/>
              </a:lnSpc>
              <a:buClr>
                <a:srgbClr val="00A79B"/>
              </a:buClr>
              <a:buSzPct val="100000"/>
              <a:buFont typeface="Lucida Grande"/>
              <a:buChar char="-"/>
              <a:defRPr sz="1100">
                <a:solidFill>
                  <a:srgbClr val="22282F"/>
                </a:solidFill>
                <a:latin typeface="Helvetica Neue"/>
                <a:cs typeface="Helvetica Neue"/>
              </a:defRPr>
            </a:lvl5pPr>
            <a:lvl6pPr>
              <a:defRPr sz="1600"/>
            </a:lvl6pPr>
            <a:lvl7pPr>
              <a:defRPr sz="1600"/>
            </a:lvl7pPr>
            <a:lvl8pPr>
              <a:defRPr sz="1600"/>
            </a:lvl8pPr>
            <a:lvl9pPr>
              <a:defRPr sz="1600"/>
            </a:lvl9pPr>
          </a:lstStyle>
          <a:p>
            <a:pPr lvl="0"/>
            <a:r>
              <a:rPr lang="en-US" dirty="0" err="1" smtClean="0"/>
              <a:t>Klik</a:t>
            </a:r>
            <a:r>
              <a:rPr lang="en-US" dirty="0" smtClean="0"/>
              <a:t> </a:t>
            </a:r>
            <a:r>
              <a:rPr lang="en-US" dirty="0" err="1" smtClean="0"/>
              <a:t>om</a:t>
            </a:r>
            <a:r>
              <a:rPr lang="en-US" dirty="0" smtClean="0"/>
              <a:t> de </a:t>
            </a:r>
            <a:r>
              <a:rPr lang="en-US" dirty="0" err="1" smtClean="0"/>
              <a:t>tekststijl</a:t>
            </a:r>
            <a:r>
              <a:rPr lang="en-US" dirty="0" smtClean="0"/>
              <a:t> van het model </a:t>
            </a:r>
            <a:r>
              <a:rPr lang="en-US" dirty="0" err="1" smtClean="0"/>
              <a:t>te</a:t>
            </a:r>
            <a:r>
              <a:rPr lang="en-US" dirty="0" smtClean="0"/>
              <a:t> </a:t>
            </a:r>
            <a:r>
              <a:rPr lang="en-US" dirty="0" err="1" smtClean="0"/>
              <a:t>bewerken</a:t>
            </a:r>
            <a:endParaRPr lang="en-US" dirty="0" smtClean="0"/>
          </a:p>
          <a:p>
            <a:pPr lvl="1"/>
            <a:r>
              <a:rPr lang="en-US" dirty="0" err="1" smtClean="0"/>
              <a:t>Tweede</a:t>
            </a:r>
            <a:r>
              <a:rPr lang="en-US" dirty="0" smtClean="0"/>
              <a:t> </a:t>
            </a:r>
            <a:r>
              <a:rPr lang="en-US" dirty="0" err="1" smtClean="0"/>
              <a:t>niveau</a:t>
            </a:r>
            <a:endParaRPr lang="en-US" dirty="0" smtClean="0"/>
          </a:p>
          <a:p>
            <a:pPr lvl="2"/>
            <a:r>
              <a:rPr lang="en-US" dirty="0" err="1" smtClean="0"/>
              <a:t>Derde</a:t>
            </a:r>
            <a:r>
              <a:rPr lang="en-US" dirty="0" smtClean="0"/>
              <a:t> </a:t>
            </a:r>
            <a:r>
              <a:rPr lang="en-US" dirty="0" err="1" smtClean="0"/>
              <a:t>niveau</a:t>
            </a:r>
            <a:endParaRPr lang="en-US" dirty="0" smtClean="0"/>
          </a:p>
          <a:p>
            <a:pPr lvl="3"/>
            <a:r>
              <a:rPr lang="en-US" dirty="0" err="1" smtClean="0"/>
              <a:t>Vierde</a:t>
            </a:r>
            <a:r>
              <a:rPr lang="en-US" dirty="0" smtClean="0"/>
              <a:t> </a:t>
            </a:r>
            <a:r>
              <a:rPr lang="en-US" dirty="0" err="1" smtClean="0"/>
              <a:t>niveau</a:t>
            </a:r>
            <a:endParaRPr lang="en-US" dirty="0" smtClean="0"/>
          </a:p>
          <a:p>
            <a:pPr lvl="4"/>
            <a:r>
              <a:rPr lang="en-US" dirty="0" err="1" smtClean="0"/>
              <a:t>Vijfde</a:t>
            </a:r>
            <a:r>
              <a:rPr lang="en-US" dirty="0" smtClean="0"/>
              <a:t> </a:t>
            </a:r>
            <a:r>
              <a:rPr lang="en-US" dirty="0" err="1" smtClean="0"/>
              <a:t>niveau</a:t>
            </a:r>
            <a:endParaRPr lang="nl-NL" dirty="0"/>
          </a:p>
        </p:txBody>
      </p:sp>
      <p:sp>
        <p:nvSpPr>
          <p:cNvPr id="15" name="Tijdelijke aanduiding voor inhoud 3"/>
          <p:cNvSpPr>
            <a:spLocks noGrp="1"/>
          </p:cNvSpPr>
          <p:nvPr>
            <p:ph sz="half" idx="12"/>
          </p:nvPr>
        </p:nvSpPr>
        <p:spPr>
          <a:xfrm>
            <a:off x="457202" y="1114886"/>
            <a:ext cx="3856979" cy="3990251"/>
          </a:xfrm>
        </p:spPr>
        <p:txBody>
          <a:bodyPr/>
          <a:lstStyle>
            <a:lvl1pPr marL="285711" indent="-285711">
              <a:lnSpc>
                <a:spcPct val="130000"/>
              </a:lnSpc>
              <a:buClr>
                <a:srgbClr val="00A79B"/>
              </a:buClr>
              <a:buSzPct val="100000"/>
              <a:buFont typeface="Lucida Grande"/>
              <a:buChar char="-"/>
              <a:defRPr sz="1500" baseline="0">
                <a:solidFill>
                  <a:srgbClr val="22282F"/>
                </a:solidFill>
                <a:latin typeface="Helvetica Neue"/>
                <a:cs typeface="Helvetica Neue"/>
              </a:defRPr>
            </a:lvl1pPr>
            <a:lvl2pPr marL="742849" indent="-285711">
              <a:lnSpc>
                <a:spcPct val="130000"/>
              </a:lnSpc>
              <a:buClr>
                <a:srgbClr val="00A79B"/>
              </a:buClr>
              <a:buSzPct val="100000"/>
              <a:buFont typeface="Lucida Grande"/>
              <a:buChar char="-"/>
              <a:defRPr sz="1300">
                <a:solidFill>
                  <a:srgbClr val="22282F"/>
                </a:solidFill>
                <a:latin typeface="Helvetica Neue"/>
                <a:cs typeface="Helvetica Neue"/>
              </a:defRPr>
            </a:lvl2pPr>
            <a:lvl3pPr marL="1085703" indent="-171428">
              <a:lnSpc>
                <a:spcPct val="130000"/>
              </a:lnSpc>
              <a:buClr>
                <a:srgbClr val="00A79B"/>
              </a:buClr>
              <a:buSzPct val="100000"/>
              <a:buFont typeface="Lucida Grande"/>
              <a:buChar char="-"/>
              <a:defRPr sz="1100">
                <a:solidFill>
                  <a:srgbClr val="22282F"/>
                </a:solidFill>
                <a:latin typeface="Helvetica Neue"/>
                <a:cs typeface="Helvetica Neue"/>
              </a:defRPr>
            </a:lvl3pPr>
            <a:lvl4pPr marL="1542840" indent="-171428">
              <a:lnSpc>
                <a:spcPct val="130000"/>
              </a:lnSpc>
              <a:buClr>
                <a:srgbClr val="00A79B"/>
              </a:buClr>
              <a:buSzPct val="100000"/>
              <a:buFont typeface="Lucida Grande"/>
              <a:buChar char="-"/>
              <a:defRPr sz="1100">
                <a:solidFill>
                  <a:srgbClr val="22282F"/>
                </a:solidFill>
                <a:latin typeface="Helvetica Neue"/>
                <a:cs typeface="Helvetica Neue"/>
              </a:defRPr>
            </a:lvl4pPr>
            <a:lvl5pPr marL="1999978" indent="-171428">
              <a:lnSpc>
                <a:spcPct val="130000"/>
              </a:lnSpc>
              <a:buClr>
                <a:srgbClr val="00A79B"/>
              </a:buClr>
              <a:buSzPct val="100000"/>
              <a:buFont typeface="Lucida Grande"/>
              <a:buChar char="-"/>
              <a:defRPr sz="1100">
                <a:solidFill>
                  <a:srgbClr val="22282F"/>
                </a:solidFill>
                <a:latin typeface="Helvetica Neue"/>
                <a:cs typeface="Helvetica Neue"/>
              </a:defRPr>
            </a:lvl5pPr>
            <a:lvl6pPr>
              <a:defRPr sz="1600"/>
            </a:lvl6pPr>
            <a:lvl7pPr>
              <a:defRPr sz="1600"/>
            </a:lvl7pPr>
            <a:lvl8pPr>
              <a:defRPr sz="1600"/>
            </a:lvl8pPr>
            <a:lvl9pPr>
              <a:defRPr sz="1600"/>
            </a:lvl9pPr>
          </a:lstStyle>
          <a:p>
            <a:pPr lvl="0"/>
            <a:r>
              <a:rPr lang="en-US" dirty="0" err="1" smtClean="0"/>
              <a:t>Klik</a:t>
            </a:r>
            <a:r>
              <a:rPr lang="en-US" dirty="0" smtClean="0"/>
              <a:t> </a:t>
            </a:r>
            <a:r>
              <a:rPr lang="en-US" dirty="0" err="1" smtClean="0"/>
              <a:t>om</a:t>
            </a:r>
            <a:r>
              <a:rPr lang="en-US" dirty="0" smtClean="0"/>
              <a:t> de </a:t>
            </a:r>
            <a:r>
              <a:rPr lang="en-US" dirty="0" err="1" smtClean="0"/>
              <a:t>tekststijl</a:t>
            </a:r>
            <a:r>
              <a:rPr lang="en-US" dirty="0" smtClean="0"/>
              <a:t> van het model </a:t>
            </a:r>
            <a:r>
              <a:rPr lang="en-US" dirty="0" err="1" smtClean="0"/>
              <a:t>te</a:t>
            </a:r>
            <a:r>
              <a:rPr lang="en-US" dirty="0" smtClean="0"/>
              <a:t> </a:t>
            </a:r>
            <a:r>
              <a:rPr lang="en-US" dirty="0" err="1" smtClean="0"/>
              <a:t>bewerken</a:t>
            </a:r>
            <a:endParaRPr lang="en-US" dirty="0" smtClean="0"/>
          </a:p>
          <a:p>
            <a:pPr lvl="1"/>
            <a:r>
              <a:rPr lang="en-US" dirty="0" err="1" smtClean="0"/>
              <a:t>Tweede</a:t>
            </a:r>
            <a:r>
              <a:rPr lang="en-US" dirty="0" smtClean="0"/>
              <a:t> </a:t>
            </a:r>
            <a:r>
              <a:rPr lang="en-US" dirty="0" err="1" smtClean="0"/>
              <a:t>niveau</a:t>
            </a:r>
            <a:endParaRPr lang="en-US" dirty="0" smtClean="0"/>
          </a:p>
          <a:p>
            <a:pPr lvl="2"/>
            <a:r>
              <a:rPr lang="en-US" dirty="0" err="1" smtClean="0"/>
              <a:t>Derde</a:t>
            </a:r>
            <a:r>
              <a:rPr lang="en-US" dirty="0" smtClean="0"/>
              <a:t> </a:t>
            </a:r>
            <a:r>
              <a:rPr lang="en-US" dirty="0" err="1" smtClean="0"/>
              <a:t>niveau</a:t>
            </a:r>
            <a:endParaRPr lang="en-US" dirty="0" smtClean="0"/>
          </a:p>
          <a:p>
            <a:pPr lvl="3"/>
            <a:r>
              <a:rPr lang="en-US" dirty="0" err="1" smtClean="0"/>
              <a:t>Vierde</a:t>
            </a:r>
            <a:r>
              <a:rPr lang="en-US" dirty="0" smtClean="0"/>
              <a:t> </a:t>
            </a:r>
            <a:r>
              <a:rPr lang="en-US" dirty="0" err="1" smtClean="0"/>
              <a:t>niveau</a:t>
            </a:r>
            <a:endParaRPr lang="en-US" dirty="0" smtClean="0"/>
          </a:p>
          <a:p>
            <a:pPr lvl="4"/>
            <a:r>
              <a:rPr lang="en-US" dirty="0" err="1" smtClean="0"/>
              <a:t>Vijfde</a:t>
            </a:r>
            <a:r>
              <a:rPr lang="en-US" dirty="0" smtClean="0"/>
              <a:t> </a:t>
            </a:r>
            <a:r>
              <a:rPr lang="en-US" dirty="0" err="1" smtClean="0"/>
              <a:t>niveau</a:t>
            </a:r>
            <a:endParaRPr lang="nl-NL" dirty="0"/>
          </a:p>
        </p:txBody>
      </p:sp>
      <p:sp>
        <p:nvSpPr>
          <p:cNvPr id="7" name="Tijdelijke aanduiding voor tekst 4"/>
          <p:cNvSpPr>
            <a:spLocks noGrp="1"/>
          </p:cNvSpPr>
          <p:nvPr>
            <p:ph type="body" sz="quarter" idx="11" hasCustomPrompt="1"/>
          </p:nvPr>
        </p:nvSpPr>
        <p:spPr>
          <a:xfrm>
            <a:off x="457200" y="704009"/>
            <a:ext cx="3949700" cy="292763"/>
          </a:xfrm>
        </p:spPr>
        <p:txBody>
          <a:bodyPr>
            <a:noAutofit/>
          </a:bodyPr>
          <a:lstStyle>
            <a:lvl1pPr marL="0" indent="0">
              <a:buNone/>
              <a:defRPr sz="1400">
                <a:solidFill>
                  <a:srgbClr val="00A79B"/>
                </a:solidFill>
              </a:defRPr>
            </a:lvl1pPr>
          </a:lstStyle>
          <a:p>
            <a:pPr lvl="0"/>
            <a:r>
              <a:rPr lang="en-US" dirty="0" smtClean="0"/>
              <a:t>[</a:t>
            </a:r>
            <a:r>
              <a:rPr lang="en-US" dirty="0" err="1" smtClean="0"/>
              <a:t>Ondertitel</a:t>
            </a:r>
            <a:r>
              <a:rPr lang="en-US" dirty="0" smtClean="0"/>
              <a:t>]</a:t>
            </a:r>
            <a:endParaRPr lang="nl-NL" dirty="0"/>
          </a:p>
        </p:txBody>
      </p:sp>
    </p:spTree>
    <p:extLst>
      <p:ext uri="{BB962C8B-B14F-4D97-AF65-F5344CB8AC3E}">
        <p14:creationId xmlns:p14="http://schemas.microsoft.com/office/powerpoint/2010/main" val="115318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sp>
        <p:nvSpPr>
          <p:cNvPr id="8" name="Titel 1"/>
          <p:cNvSpPr>
            <a:spLocks noGrp="1"/>
          </p:cNvSpPr>
          <p:nvPr>
            <p:ph type="title" hasCustomPrompt="1"/>
          </p:nvPr>
        </p:nvSpPr>
        <p:spPr>
          <a:xfrm>
            <a:off x="457200" y="267642"/>
            <a:ext cx="3949080" cy="478848"/>
          </a:xfrm>
        </p:spPr>
        <p:txBody>
          <a:bodyPr>
            <a:normAutofit/>
          </a:bodyPr>
          <a:lstStyle>
            <a:lvl1pPr algn="l">
              <a:defRPr sz="2500" baseline="0">
                <a:solidFill>
                  <a:srgbClr val="22282F"/>
                </a:solidFill>
                <a:latin typeface="Helvetica Neue"/>
                <a:cs typeface="Helvetica Neue"/>
              </a:defRPr>
            </a:lvl1pPr>
          </a:lstStyle>
          <a:p>
            <a:r>
              <a:rPr lang="en-US" dirty="0" smtClean="0"/>
              <a:t>[project </a:t>
            </a:r>
            <a:r>
              <a:rPr lang="en-US" dirty="0" err="1" smtClean="0"/>
              <a:t>naam</a:t>
            </a:r>
            <a:r>
              <a:rPr lang="en-US" dirty="0" smtClean="0"/>
              <a:t>]</a:t>
            </a:r>
            <a:endParaRPr lang="nl-NL" dirty="0"/>
          </a:p>
        </p:txBody>
      </p:sp>
      <p:sp>
        <p:nvSpPr>
          <p:cNvPr id="10" name="Tijdelijke aanduiding voor tabel 6"/>
          <p:cNvSpPr>
            <a:spLocks noGrp="1"/>
          </p:cNvSpPr>
          <p:nvPr>
            <p:ph type="tbl" sz="quarter" idx="10" hasCustomPrompt="1"/>
          </p:nvPr>
        </p:nvSpPr>
        <p:spPr>
          <a:xfrm>
            <a:off x="457201" y="1114885"/>
            <a:ext cx="8277801" cy="4279441"/>
          </a:xfrm>
          <a:noFill/>
        </p:spPr>
        <p:txBody>
          <a:bodyPr>
            <a:normAutofit/>
          </a:bodyPr>
          <a:lstStyle>
            <a:lvl1pPr marL="0" indent="0">
              <a:buNone/>
              <a:defRPr sz="900" baseline="0"/>
            </a:lvl1pPr>
          </a:lstStyle>
          <a:p>
            <a:r>
              <a:rPr lang="nl-NL" dirty="0" smtClean="0"/>
              <a:t>Voeg hier je tabel in</a:t>
            </a:r>
            <a:endParaRPr lang="nl-NL" dirty="0"/>
          </a:p>
        </p:txBody>
      </p:sp>
      <p:sp>
        <p:nvSpPr>
          <p:cNvPr id="5" name="Tijdelijke aanduiding voor tekst 4"/>
          <p:cNvSpPr>
            <a:spLocks noGrp="1"/>
          </p:cNvSpPr>
          <p:nvPr>
            <p:ph type="body" sz="quarter" idx="11" hasCustomPrompt="1"/>
          </p:nvPr>
        </p:nvSpPr>
        <p:spPr>
          <a:xfrm>
            <a:off x="457200" y="704009"/>
            <a:ext cx="3949700" cy="292763"/>
          </a:xfrm>
        </p:spPr>
        <p:txBody>
          <a:bodyPr>
            <a:noAutofit/>
          </a:bodyPr>
          <a:lstStyle>
            <a:lvl1pPr marL="0" indent="0">
              <a:buNone/>
              <a:defRPr sz="1400">
                <a:solidFill>
                  <a:srgbClr val="00A79B"/>
                </a:solidFill>
              </a:defRPr>
            </a:lvl1pPr>
          </a:lstStyle>
          <a:p>
            <a:pPr lvl="0"/>
            <a:r>
              <a:rPr lang="en-US" dirty="0" smtClean="0"/>
              <a:t>[</a:t>
            </a:r>
            <a:r>
              <a:rPr lang="en-US" dirty="0" err="1" smtClean="0"/>
              <a:t>Ondertitel</a:t>
            </a:r>
            <a:r>
              <a:rPr lang="en-US" dirty="0" smtClean="0"/>
              <a:t>]</a:t>
            </a:r>
            <a:endParaRPr lang="nl-NL" dirty="0"/>
          </a:p>
        </p:txBody>
      </p:sp>
    </p:spTree>
    <p:extLst>
      <p:ext uri="{BB962C8B-B14F-4D97-AF65-F5344CB8AC3E}">
        <p14:creationId xmlns:p14="http://schemas.microsoft.com/office/powerpoint/2010/main" val="3157468973"/>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28865"/>
            <a:ext cx="8229600" cy="952500"/>
          </a:xfrm>
          <a:prstGeom prst="rect">
            <a:avLst/>
          </a:prstGeom>
        </p:spPr>
        <p:txBody>
          <a:bodyPr vert="horz" lIns="91428" tIns="45714" rIns="91428" bIns="45714" rtlCol="0" anchor="ctr">
            <a:normAutofit/>
          </a:bodyPr>
          <a:lstStyle/>
          <a:p>
            <a:r>
              <a:rPr lang="en-US" dirty="0" err="1" smtClean="0"/>
              <a:t>Titelstijl</a:t>
            </a:r>
            <a:r>
              <a:rPr lang="en-US" dirty="0" smtClean="0"/>
              <a:t> van model </a:t>
            </a:r>
            <a:r>
              <a:rPr lang="en-US" dirty="0" err="1" smtClean="0"/>
              <a:t>bewerken</a:t>
            </a:r>
            <a:endParaRPr lang="nl-NL" dirty="0"/>
          </a:p>
        </p:txBody>
      </p:sp>
      <p:sp>
        <p:nvSpPr>
          <p:cNvPr id="3" name="Tijdelijke aanduiding voor tekst 2"/>
          <p:cNvSpPr>
            <a:spLocks noGrp="1"/>
          </p:cNvSpPr>
          <p:nvPr>
            <p:ph type="body" idx="1"/>
          </p:nvPr>
        </p:nvSpPr>
        <p:spPr>
          <a:xfrm>
            <a:off x="457200" y="1333500"/>
            <a:ext cx="8229600" cy="3771636"/>
          </a:xfrm>
          <a:prstGeom prst="rect">
            <a:avLst/>
          </a:prstGeom>
        </p:spPr>
        <p:txBody>
          <a:bodyPr vert="horz" lIns="91428" tIns="45714" rIns="91428" bIns="45714" rtlCol="0">
            <a:normAutofit/>
          </a:bodyPr>
          <a:lstStyle/>
          <a:p>
            <a:pPr lvl="0"/>
            <a:r>
              <a:rPr lang="en-US" dirty="0" err="1" smtClean="0"/>
              <a:t>Klik</a:t>
            </a:r>
            <a:r>
              <a:rPr lang="en-US" dirty="0" smtClean="0"/>
              <a:t> </a:t>
            </a:r>
            <a:r>
              <a:rPr lang="en-US" dirty="0" err="1" smtClean="0"/>
              <a:t>om</a:t>
            </a:r>
            <a:r>
              <a:rPr lang="en-US" dirty="0" smtClean="0"/>
              <a:t> de </a:t>
            </a:r>
            <a:r>
              <a:rPr lang="en-US" dirty="0" err="1" smtClean="0"/>
              <a:t>tekststijl</a:t>
            </a:r>
            <a:r>
              <a:rPr lang="en-US" dirty="0" smtClean="0"/>
              <a:t> van het model </a:t>
            </a:r>
            <a:r>
              <a:rPr lang="en-US" dirty="0" err="1" smtClean="0"/>
              <a:t>te</a:t>
            </a:r>
            <a:r>
              <a:rPr lang="en-US" dirty="0" smtClean="0"/>
              <a:t> </a:t>
            </a:r>
            <a:r>
              <a:rPr lang="en-US" dirty="0" err="1" smtClean="0"/>
              <a:t>bewerken</a:t>
            </a:r>
            <a:endParaRPr lang="en-US" dirty="0" smtClean="0"/>
          </a:p>
          <a:p>
            <a:pPr lvl="1"/>
            <a:r>
              <a:rPr lang="en-US" dirty="0" err="1" smtClean="0"/>
              <a:t>Tweede</a:t>
            </a:r>
            <a:r>
              <a:rPr lang="en-US" dirty="0" smtClean="0"/>
              <a:t> </a:t>
            </a:r>
            <a:r>
              <a:rPr lang="en-US" dirty="0" err="1" smtClean="0"/>
              <a:t>niveau</a:t>
            </a:r>
            <a:endParaRPr lang="en-US" dirty="0" smtClean="0"/>
          </a:p>
          <a:p>
            <a:pPr lvl="2"/>
            <a:r>
              <a:rPr lang="en-US" dirty="0" err="1" smtClean="0"/>
              <a:t>Derde</a:t>
            </a:r>
            <a:r>
              <a:rPr lang="en-US" dirty="0" smtClean="0"/>
              <a:t> </a:t>
            </a:r>
            <a:r>
              <a:rPr lang="en-US" dirty="0" err="1" smtClean="0"/>
              <a:t>niveau</a:t>
            </a:r>
            <a:endParaRPr lang="en-US" dirty="0" smtClean="0"/>
          </a:p>
          <a:p>
            <a:pPr lvl="3"/>
            <a:r>
              <a:rPr lang="en-US" dirty="0" err="1" smtClean="0"/>
              <a:t>Vierde</a:t>
            </a:r>
            <a:r>
              <a:rPr lang="en-US" dirty="0" smtClean="0"/>
              <a:t> </a:t>
            </a:r>
            <a:r>
              <a:rPr lang="en-US" dirty="0" err="1" smtClean="0"/>
              <a:t>niveau</a:t>
            </a:r>
            <a:endParaRPr lang="en-US" dirty="0" smtClean="0"/>
          </a:p>
          <a:p>
            <a:pPr lvl="4"/>
            <a:r>
              <a:rPr lang="en-US" dirty="0" err="1" smtClean="0"/>
              <a:t>Vijfde</a:t>
            </a:r>
            <a:r>
              <a:rPr lang="en-US" dirty="0" smtClean="0"/>
              <a:t> </a:t>
            </a:r>
            <a:r>
              <a:rPr lang="en-US" dirty="0" err="1" smtClean="0"/>
              <a:t>niveau</a:t>
            </a:r>
            <a:endParaRPr lang="nl-NL" dirty="0"/>
          </a:p>
        </p:txBody>
      </p:sp>
    </p:spTree>
    <p:extLst>
      <p:ext uri="{BB962C8B-B14F-4D97-AF65-F5344CB8AC3E}">
        <p14:creationId xmlns:p14="http://schemas.microsoft.com/office/powerpoint/2010/main" val="3504061749"/>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7" r:id="rId3"/>
    <p:sldLayoutId id="2147483667" r:id="rId4"/>
    <p:sldLayoutId id="2147483668" r:id="rId5"/>
    <p:sldLayoutId id="2147483658" r:id="rId6"/>
    <p:sldLayoutId id="2147483659" r:id="rId7"/>
    <p:sldLayoutId id="2147483660" r:id="rId8"/>
    <p:sldLayoutId id="2147483662" r:id="rId9"/>
    <p:sldLayoutId id="2147483663" r:id="rId10"/>
    <p:sldLayoutId id="2147483664" r:id="rId11"/>
    <p:sldLayoutId id="2147483665" r:id="rId12"/>
    <p:sldLayoutId id="2147483666" r:id="rId13"/>
    <p:sldLayoutId id="2147483669" r:id="rId14"/>
    <p:sldLayoutId id="2147483670" r:id="rId15"/>
    <p:sldLayoutId id="2147483671" r:id="rId16"/>
    <p:sldLayoutId id="2147483672" r:id="rId17"/>
    <p:sldLayoutId id="2147483673" r:id="rId18"/>
    <p:sldLayoutId id="2147483674" r:id="rId19"/>
  </p:sldLayoutIdLst>
  <p:txStyles>
    <p:titleStyle>
      <a:lvl1pPr algn="ctr" defTabSz="457138" rtl="0" eaLnBrk="1" latinLnBrk="0" hangingPunct="1">
        <a:spcBef>
          <a:spcPct val="0"/>
        </a:spcBef>
        <a:buNone/>
        <a:defRPr sz="4400" kern="1200">
          <a:solidFill>
            <a:srgbClr val="22282F"/>
          </a:solidFill>
          <a:latin typeface="+mj-lt"/>
          <a:ea typeface="+mj-ea"/>
          <a:cs typeface="+mj-cs"/>
        </a:defRPr>
      </a:lvl1pPr>
    </p:titleStyle>
    <p:bodyStyle>
      <a:lvl1pPr marL="342854" indent="-342854" algn="l" defTabSz="457138" rtl="0" eaLnBrk="1" latinLnBrk="0" hangingPunct="1">
        <a:spcBef>
          <a:spcPct val="20000"/>
        </a:spcBef>
        <a:buClr>
          <a:srgbClr val="00A79B"/>
        </a:buClr>
        <a:buFont typeface="Lucida Grande"/>
        <a:buChar char="-"/>
        <a:defRPr sz="3200" kern="1200">
          <a:solidFill>
            <a:srgbClr val="22282F"/>
          </a:solidFill>
          <a:latin typeface="+mn-lt"/>
          <a:ea typeface="+mn-ea"/>
          <a:cs typeface="+mn-cs"/>
        </a:defRPr>
      </a:lvl1pPr>
      <a:lvl2pPr marL="742849" indent="-285711" algn="l" defTabSz="457138" rtl="0" eaLnBrk="1" latinLnBrk="0" hangingPunct="1">
        <a:spcBef>
          <a:spcPct val="20000"/>
        </a:spcBef>
        <a:buClr>
          <a:srgbClr val="00A79B"/>
        </a:buClr>
        <a:buFont typeface="Lucida Grande"/>
        <a:buChar char="-"/>
        <a:defRPr sz="2800" kern="1200">
          <a:solidFill>
            <a:srgbClr val="22282F"/>
          </a:solidFill>
          <a:latin typeface="+mn-lt"/>
          <a:ea typeface="+mn-ea"/>
          <a:cs typeface="+mn-cs"/>
        </a:defRPr>
      </a:lvl2pPr>
      <a:lvl3pPr marL="1142844" indent="-228569" algn="l" defTabSz="457138" rtl="0" eaLnBrk="1" latinLnBrk="0" hangingPunct="1">
        <a:spcBef>
          <a:spcPct val="20000"/>
        </a:spcBef>
        <a:buClr>
          <a:srgbClr val="00A79B"/>
        </a:buClr>
        <a:buFont typeface="Lucida Grande"/>
        <a:buChar char="-"/>
        <a:defRPr sz="2400" kern="1200">
          <a:solidFill>
            <a:srgbClr val="22282F"/>
          </a:solidFill>
          <a:latin typeface="+mn-lt"/>
          <a:ea typeface="+mn-ea"/>
          <a:cs typeface="+mn-cs"/>
        </a:defRPr>
      </a:lvl3pPr>
      <a:lvl4pPr marL="1599983" indent="-228569" algn="l" defTabSz="457138" rtl="0" eaLnBrk="1" latinLnBrk="0" hangingPunct="1">
        <a:spcBef>
          <a:spcPct val="20000"/>
        </a:spcBef>
        <a:buClr>
          <a:srgbClr val="00A79B"/>
        </a:buClr>
        <a:buFont typeface="Lucida Grande"/>
        <a:buChar char="-"/>
        <a:defRPr sz="2000" kern="1200">
          <a:solidFill>
            <a:srgbClr val="22282F"/>
          </a:solidFill>
          <a:latin typeface="+mn-lt"/>
          <a:ea typeface="+mn-ea"/>
          <a:cs typeface="+mn-cs"/>
        </a:defRPr>
      </a:lvl4pPr>
      <a:lvl5pPr marL="2057121" indent="-228569" algn="l" defTabSz="457138" rtl="0" eaLnBrk="1" latinLnBrk="0" hangingPunct="1">
        <a:spcBef>
          <a:spcPct val="20000"/>
        </a:spcBef>
        <a:buClr>
          <a:srgbClr val="00A79B"/>
        </a:buClr>
        <a:buFont typeface="Lucida Grande"/>
        <a:buChar char="-"/>
        <a:defRPr sz="2000" kern="1200">
          <a:solidFill>
            <a:srgbClr val="22282F"/>
          </a:solidFill>
          <a:latin typeface="+mn-lt"/>
          <a:ea typeface="+mn-ea"/>
          <a:cs typeface="+mn-cs"/>
        </a:defRPr>
      </a:lvl5pPr>
      <a:lvl6pPr marL="2514258" indent="-228569" algn="l" defTabSz="457138" rtl="0" eaLnBrk="1" latinLnBrk="0" hangingPunct="1">
        <a:spcBef>
          <a:spcPct val="20000"/>
        </a:spcBef>
        <a:buFont typeface="Arial"/>
        <a:buChar char="•"/>
        <a:defRPr sz="2000" kern="1200">
          <a:solidFill>
            <a:schemeClr val="tx1"/>
          </a:solidFill>
          <a:latin typeface="+mn-lt"/>
          <a:ea typeface="+mn-ea"/>
          <a:cs typeface="+mn-cs"/>
        </a:defRPr>
      </a:lvl6pPr>
      <a:lvl7pPr marL="2971396" indent="-228569" algn="l" defTabSz="457138" rtl="0" eaLnBrk="1" latinLnBrk="0" hangingPunct="1">
        <a:spcBef>
          <a:spcPct val="20000"/>
        </a:spcBef>
        <a:buFont typeface="Arial"/>
        <a:buChar char="•"/>
        <a:defRPr sz="2000" kern="1200">
          <a:solidFill>
            <a:schemeClr val="tx1"/>
          </a:solidFill>
          <a:latin typeface="+mn-lt"/>
          <a:ea typeface="+mn-ea"/>
          <a:cs typeface="+mn-cs"/>
        </a:defRPr>
      </a:lvl7pPr>
      <a:lvl8pPr marL="3428535" indent="-228569" algn="l" defTabSz="457138" rtl="0" eaLnBrk="1" latinLnBrk="0" hangingPunct="1">
        <a:spcBef>
          <a:spcPct val="20000"/>
        </a:spcBef>
        <a:buFont typeface="Arial"/>
        <a:buChar char="•"/>
        <a:defRPr sz="2000" kern="1200">
          <a:solidFill>
            <a:schemeClr val="tx1"/>
          </a:solidFill>
          <a:latin typeface="+mn-lt"/>
          <a:ea typeface="+mn-ea"/>
          <a:cs typeface="+mn-cs"/>
        </a:defRPr>
      </a:lvl8pPr>
      <a:lvl9pPr marL="3885673" indent="-228569" algn="l" defTabSz="45713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138" rtl="0" eaLnBrk="1" latinLnBrk="0" hangingPunct="1">
        <a:defRPr sz="1800" kern="1200">
          <a:solidFill>
            <a:schemeClr val="tx1"/>
          </a:solidFill>
          <a:latin typeface="+mn-lt"/>
          <a:ea typeface="+mn-ea"/>
          <a:cs typeface="+mn-cs"/>
        </a:defRPr>
      </a:lvl1pPr>
      <a:lvl2pPr marL="457138" algn="l" defTabSz="457138" rtl="0" eaLnBrk="1" latinLnBrk="0" hangingPunct="1">
        <a:defRPr sz="1800" kern="1200">
          <a:solidFill>
            <a:schemeClr val="tx1"/>
          </a:solidFill>
          <a:latin typeface="+mn-lt"/>
          <a:ea typeface="+mn-ea"/>
          <a:cs typeface="+mn-cs"/>
        </a:defRPr>
      </a:lvl2pPr>
      <a:lvl3pPr marL="914276" algn="l" defTabSz="457138" rtl="0" eaLnBrk="1" latinLnBrk="0" hangingPunct="1">
        <a:defRPr sz="1800" kern="1200">
          <a:solidFill>
            <a:schemeClr val="tx1"/>
          </a:solidFill>
          <a:latin typeface="+mn-lt"/>
          <a:ea typeface="+mn-ea"/>
          <a:cs typeface="+mn-cs"/>
        </a:defRPr>
      </a:lvl3pPr>
      <a:lvl4pPr marL="1371414" algn="l" defTabSz="457138" rtl="0" eaLnBrk="1" latinLnBrk="0" hangingPunct="1">
        <a:defRPr sz="1800" kern="1200">
          <a:solidFill>
            <a:schemeClr val="tx1"/>
          </a:solidFill>
          <a:latin typeface="+mn-lt"/>
          <a:ea typeface="+mn-ea"/>
          <a:cs typeface="+mn-cs"/>
        </a:defRPr>
      </a:lvl4pPr>
      <a:lvl5pPr marL="1828552" algn="l" defTabSz="457138" rtl="0" eaLnBrk="1" latinLnBrk="0" hangingPunct="1">
        <a:defRPr sz="1800" kern="1200">
          <a:solidFill>
            <a:schemeClr val="tx1"/>
          </a:solidFill>
          <a:latin typeface="+mn-lt"/>
          <a:ea typeface="+mn-ea"/>
          <a:cs typeface="+mn-cs"/>
        </a:defRPr>
      </a:lvl5pPr>
      <a:lvl6pPr marL="2285690" algn="l" defTabSz="457138" rtl="0" eaLnBrk="1" latinLnBrk="0" hangingPunct="1">
        <a:defRPr sz="1800" kern="1200">
          <a:solidFill>
            <a:schemeClr val="tx1"/>
          </a:solidFill>
          <a:latin typeface="+mn-lt"/>
          <a:ea typeface="+mn-ea"/>
          <a:cs typeface="+mn-cs"/>
        </a:defRPr>
      </a:lvl6pPr>
      <a:lvl7pPr marL="2742828" algn="l" defTabSz="457138" rtl="0" eaLnBrk="1" latinLnBrk="0" hangingPunct="1">
        <a:defRPr sz="1800" kern="1200">
          <a:solidFill>
            <a:schemeClr val="tx1"/>
          </a:solidFill>
          <a:latin typeface="+mn-lt"/>
          <a:ea typeface="+mn-ea"/>
          <a:cs typeface="+mn-cs"/>
        </a:defRPr>
      </a:lvl7pPr>
      <a:lvl8pPr marL="3199966" algn="l" defTabSz="457138" rtl="0" eaLnBrk="1" latinLnBrk="0" hangingPunct="1">
        <a:defRPr sz="1800" kern="1200">
          <a:solidFill>
            <a:schemeClr val="tx1"/>
          </a:solidFill>
          <a:latin typeface="+mn-lt"/>
          <a:ea typeface="+mn-ea"/>
          <a:cs typeface="+mn-cs"/>
        </a:defRPr>
      </a:lvl8pPr>
      <a:lvl9pPr marL="3657104" algn="l" defTabSz="45713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1.png"/><Relationship Id="rId1" Type="http://schemas.openxmlformats.org/officeDocument/2006/relationships/slideLayout" Target="../slideLayouts/slideLayout8.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nl-NL" dirty="0" smtClean="0"/>
              <a:t>Hof van Saksen </a:t>
            </a:r>
            <a:r>
              <a:rPr lang="nl-NL" dirty="0" err="1" smtClean="0"/>
              <a:t>Najaarscampagne</a:t>
            </a:r>
            <a:endParaRPr lang="nl-NL" dirty="0"/>
          </a:p>
        </p:txBody>
      </p:sp>
      <p:sp>
        <p:nvSpPr>
          <p:cNvPr id="2" name="Tekstvak 1"/>
          <p:cNvSpPr txBox="1"/>
          <p:nvPr/>
        </p:nvSpPr>
        <p:spPr>
          <a:xfrm>
            <a:off x="5057913" y="3810000"/>
            <a:ext cx="914400" cy="914400"/>
          </a:xfrm>
          <a:prstGeom prst="rect">
            <a:avLst/>
          </a:prstGeom>
        </p:spPr>
        <p:txBody>
          <a:bodyPr vert="horz" wrap="none" lIns="91440" tIns="45720" rIns="91440" bIns="45720" rtlCol="0" anchor="ctr">
            <a:normAutofit/>
          </a:bodyPr>
          <a:lstStyle/>
          <a:p>
            <a:pPr algn="ctr"/>
            <a:endParaRPr lang="nl-NL" sz="1700" dirty="0" smtClean="0">
              <a:solidFill>
                <a:srgbClr val="FFFFFF"/>
              </a:solidFill>
              <a:latin typeface="Helvetica Neue"/>
              <a:cs typeface="Helvetica Neue"/>
            </a:endParaRPr>
          </a:p>
        </p:txBody>
      </p:sp>
    </p:spTree>
    <p:extLst>
      <p:ext uri="{BB962C8B-B14F-4D97-AF65-F5344CB8AC3E}">
        <p14:creationId xmlns:p14="http://schemas.microsoft.com/office/powerpoint/2010/main" val="104328221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67642"/>
            <a:ext cx="6075454" cy="478848"/>
          </a:xfrm>
        </p:spPr>
        <p:txBody>
          <a:bodyPr>
            <a:normAutofit/>
          </a:bodyPr>
          <a:lstStyle/>
          <a:p>
            <a:r>
              <a:rPr lang="nl-NL" dirty="0" smtClean="0"/>
              <a:t>Hints (desktop)</a:t>
            </a:r>
            <a:endParaRPr lang="nl-NL" dirty="0"/>
          </a:p>
        </p:txBody>
      </p:sp>
      <p:sp>
        <p:nvSpPr>
          <p:cNvPr id="5" name="Tijdelijke aanduiding voor tekst 4"/>
          <p:cNvSpPr>
            <a:spLocks noGrp="1"/>
          </p:cNvSpPr>
          <p:nvPr>
            <p:ph type="body" sz="quarter" idx="11"/>
          </p:nvPr>
        </p:nvSpPr>
        <p:spPr/>
        <p:txBody>
          <a:bodyPr/>
          <a:lstStyle/>
          <a:p>
            <a:r>
              <a:rPr lang="nl-NL" dirty="0" smtClean="0"/>
              <a:t>Hof van Saksen Herfst Hints</a:t>
            </a:r>
            <a:endParaRPr lang="nl-NL" dirty="0"/>
          </a:p>
        </p:txBody>
      </p:sp>
      <p:pic>
        <p:nvPicPr>
          <p:cNvPr id="7" name="Picture 6" descr="20160811_hvs-hints_hofvansaksen-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1150407"/>
            <a:ext cx="6829216" cy="4268260"/>
          </a:xfrm>
          <a:prstGeom prst="rect">
            <a:avLst/>
          </a:prstGeom>
          <a:ln w="3175" cmpd="sng">
            <a:solidFill>
              <a:srgbClr val="BFBFBF"/>
            </a:solidFill>
          </a:ln>
        </p:spPr>
      </p:pic>
    </p:spTree>
    <p:extLst>
      <p:ext uri="{BB962C8B-B14F-4D97-AF65-F5344CB8AC3E}">
        <p14:creationId xmlns:p14="http://schemas.microsoft.com/office/powerpoint/2010/main" val="34665499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67642"/>
            <a:ext cx="6075454" cy="478848"/>
          </a:xfrm>
        </p:spPr>
        <p:txBody>
          <a:bodyPr>
            <a:normAutofit/>
          </a:bodyPr>
          <a:lstStyle/>
          <a:p>
            <a:r>
              <a:rPr lang="nl-NL" dirty="0" smtClean="0"/>
              <a:t>Flow</a:t>
            </a:r>
            <a:endParaRPr lang="nl-NL" dirty="0"/>
          </a:p>
        </p:txBody>
      </p:sp>
      <p:sp>
        <p:nvSpPr>
          <p:cNvPr id="5" name="Tijdelijke aanduiding voor tekst 4"/>
          <p:cNvSpPr>
            <a:spLocks noGrp="1"/>
          </p:cNvSpPr>
          <p:nvPr>
            <p:ph type="body" sz="quarter" idx="11"/>
          </p:nvPr>
        </p:nvSpPr>
        <p:spPr/>
        <p:txBody>
          <a:bodyPr/>
          <a:lstStyle/>
          <a:p>
            <a:r>
              <a:rPr lang="nl-NL" dirty="0" smtClean="0"/>
              <a:t>Hof van Saksen najaar</a:t>
            </a:r>
            <a:endParaRPr lang="nl-NL" dirty="0"/>
          </a:p>
        </p:txBody>
      </p:sp>
      <p:sp>
        <p:nvSpPr>
          <p:cNvPr id="6" name="Tijdelijke aanduiding voor inhoud 3"/>
          <p:cNvSpPr>
            <a:spLocks noGrp="1"/>
          </p:cNvSpPr>
          <p:nvPr>
            <p:ph sz="half" idx="12"/>
          </p:nvPr>
        </p:nvSpPr>
        <p:spPr>
          <a:xfrm>
            <a:off x="457202" y="1114885"/>
            <a:ext cx="6197598" cy="4498513"/>
          </a:xfrm>
        </p:spPr>
        <p:txBody>
          <a:bodyPr>
            <a:normAutofit/>
          </a:bodyPr>
          <a:lstStyle/>
          <a:p>
            <a:pPr marL="342900" indent="-342900">
              <a:buAutoNum type="arabicPeriod"/>
            </a:pPr>
            <a:r>
              <a:rPr lang="nl-NL" dirty="0" smtClean="0">
                <a:sym typeface="Wingdings"/>
              </a:rPr>
              <a:t>Je klikt op de advertentie in </a:t>
            </a:r>
            <a:r>
              <a:rPr lang="nl-NL" dirty="0" err="1" smtClean="0">
                <a:sym typeface="Wingdings"/>
              </a:rPr>
              <a:t>Facebook</a:t>
            </a:r>
            <a:r>
              <a:rPr lang="nl-NL" dirty="0" smtClean="0">
                <a:sym typeface="Wingdings"/>
              </a:rPr>
              <a:t> </a:t>
            </a:r>
          </a:p>
          <a:p>
            <a:pPr marL="342900" indent="-342900">
              <a:buAutoNum type="arabicPeriod"/>
            </a:pPr>
            <a:r>
              <a:rPr lang="nl-NL" dirty="0" smtClean="0">
                <a:sym typeface="Wingdings"/>
              </a:rPr>
              <a:t>Kies welke hint je wilt versturen</a:t>
            </a:r>
          </a:p>
          <a:p>
            <a:pPr marL="342900" indent="-342900">
              <a:buAutoNum type="arabicPeriod"/>
            </a:pPr>
            <a:r>
              <a:rPr lang="nl-NL" dirty="0" smtClean="0">
                <a:sym typeface="Wingdings"/>
              </a:rPr>
              <a:t>Voer je gegevens in en het email adres van diegene waar je de kaart heen wilt sturen.</a:t>
            </a:r>
          </a:p>
          <a:p>
            <a:pPr marL="342900" indent="-342900">
              <a:buAutoNum type="arabicPeriod"/>
            </a:pPr>
            <a:r>
              <a:rPr lang="nl-NL" dirty="0" smtClean="0">
                <a:sym typeface="Wingdings"/>
              </a:rPr>
              <a:t>Je maakt kans op een luxe weekend weg incl. </a:t>
            </a:r>
            <a:r>
              <a:rPr lang="nl-NL" dirty="0">
                <a:sym typeface="Wingdings"/>
              </a:rPr>
              <a:t>h</a:t>
            </a:r>
            <a:r>
              <a:rPr lang="nl-NL" dirty="0" smtClean="0">
                <a:sym typeface="Wingdings"/>
              </a:rPr>
              <a:t>et verwenmoment</a:t>
            </a:r>
          </a:p>
          <a:p>
            <a:pPr marL="342900" indent="-342900">
              <a:buAutoNum type="arabicPeriod"/>
            </a:pPr>
            <a:r>
              <a:rPr lang="nl-NL" dirty="0" smtClean="0">
                <a:sym typeface="Wingdings"/>
              </a:rPr>
              <a:t>Optioneel: deel je deelname op </a:t>
            </a:r>
            <a:r>
              <a:rPr lang="nl-NL" dirty="0" err="1" smtClean="0">
                <a:sym typeface="Wingdings"/>
              </a:rPr>
              <a:t>Facebook</a:t>
            </a:r>
            <a:endParaRPr lang="nl-NL" dirty="0" smtClean="0">
              <a:sym typeface="Wingdings"/>
            </a:endParaRPr>
          </a:p>
          <a:p>
            <a:pPr marL="342900" indent="-342900">
              <a:buAutoNum type="arabicPeriod"/>
            </a:pPr>
            <a:endParaRPr lang="nl-NL" dirty="0">
              <a:sym typeface="Wingdings"/>
            </a:endParaRPr>
          </a:p>
          <a:p>
            <a:pPr marL="0" indent="0">
              <a:buNone/>
            </a:pPr>
            <a:r>
              <a:rPr lang="nl-NL" dirty="0" smtClean="0">
                <a:sym typeface="Wingdings"/>
              </a:rPr>
              <a:t>De ontvanger van de mail wordt ook opgeroepen om een hint te versturen en zo ook kans te maken op een weekend weg.</a:t>
            </a:r>
          </a:p>
          <a:p>
            <a:pPr marL="0" indent="0">
              <a:buNone/>
            </a:pPr>
            <a:endParaRPr lang="nl-NL" dirty="0" smtClean="0">
              <a:sym typeface="Wingdings"/>
            </a:endParaRPr>
          </a:p>
          <a:p>
            <a:pPr marL="342900" indent="-342900">
              <a:buAutoNum type="arabicPeriod"/>
            </a:pPr>
            <a:endParaRPr lang="nl-NL" dirty="0"/>
          </a:p>
          <a:p>
            <a:pPr marL="0" indent="0">
              <a:buNone/>
            </a:pPr>
            <a:endParaRPr lang="nl-NL" dirty="0"/>
          </a:p>
        </p:txBody>
      </p:sp>
      <p:sp>
        <p:nvSpPr>
          <p:cNvPr id="3" name="Tekstvak 2"/>
          <p:cNvSpPr txBox="1"/>
          <p:nvPr/>
        </p:nvSpPr>
        <p:spPr>
          <a:xfrm>
            <a:off x="4241800" y="1371600"/>
            <a:ext cx="914400" cy="914400"/>
          </a:xfrm>
          <a:prstGeom prst="rect">
            <a:avLst/>
          </a:prstGeom>
        </p:spPr>
        <p:txBody>
          <a:bodyPr vert="horz" wrap="none" lIns="91440" tIns="45720" rIns="91440" bIns="45720" rtlCol="0" anchor="ctr">
            <a:normAutofit/>
          </a:bodyPr>
          <a:lstStyle/>
          <a:p>
            <a:pPr algn="ctr"/>
            <a:endParaRPr lang="nl-NL" sz="1700" dirty="0" smtClean="0">
              <a:solidFill>
                <a:srgbClr val="FFFFFF"/>
              </a:solidFill>
              <a:latin typeface="Helvetica Neue"/>
              <a:cs typeface="Helvetica Neue"/>
            </a:endParaRPr>
          </a:p>
        </p:txBody>
      </p:sp>
    </p:spTree>
    <p:extLst>
      <p:ext uri="{BB962C8B-B14F-4D97-AF65-F5344CB8AC3E}">
        <p14:creationId xmlns:p14="http://schemas.microsoft.com/office/powerpoint/2010/main" val="99214317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67642"/>
            <a:ext cx="6075454" cy="478848"/>
          </a:xfrm>
        </p:spPr>
        <p:txBody>
          <a:bodyPr>
            <a:normAutofit/>
          </a:bodyPr>
          <a:lstStyle/>
          <a:p>
            <a:r>
              <a:rPr lang="nl-NL" dirty="0" smtClean="0"/>
              <a:t>Herfst Hints</a:t>
            </a:r>
            <a:endParaRPr lang="nl-NL" dirty="0"/>
          </a:p>
        </p:txBody>
      </p:sp>
      <p:sp>
        <p:nvSpPr>
          <p:cNvPr id="5" name="Tijdelijke aanduiding voor tekst 4"/>
          <p:cNvSpPr>
            <a:spLocks noGrp="1"/>
          </p:cNvSpPr>
          <p:nvPr>
            <p:ph type="body" sz="quarter" idx="11"/>
          </p:nvPr>
        </p:nvSpPr>
        <p:spPr/>
        <p:txBody>
          <a:bodyPr/>
          <a:lstStyle/>
          <a:p>
            <a:r>
              <a:rPr lang="nl-NL" dirty="0" smtClean="0"/>
              <a:t>Hof van Saksen najaar</a:t>
            </a:r>
            <a:endParaRPr lang="nl-NL" dirty="0"/>
          </a:p>
        </p:txBody>
      </p:sp>
      <p:sp>
        <p:nvSpPr>
          <p:cNvPr id="6" name="Tijdelijke aanduiding voor inhoud 3"/>
          <p:cNvSpPr>
            <a:spLocks noGrp="1"/>
          </p:cNvSpPr>
          <p:nvPr>
            <p:ph sz="half" idx="12"/>
          </p:nvPr>
        </p:nvSpPr>
        <p:spPr>
          <a:xfrm>
            <a:off x="457202" y="1114885"/>
            <a:ext cx="4279898" cy="4498513"/>
          </a:xfrm>
        </p:spPr>
        <p:txBody>
          <a:bodyPr>
            <a:normAutofit/>
          </a:bodyPr>
          <a:lstStyle/>
          <a:p>
            <a:pPr>
              <a:buFontTx/>
              <a:buChar char="-"/>
            </a:pPr>
            <a:r>
              <a:rPr lang="nl-NL" dirty="0" smtClean="0"/>
              <a:t>Het luxe van Hof van Saksen benadrukken</a:t>
            </a:r>
          </a:p>
          <a:p>
            <a:pPr>
              <a:buFontTx/>
              <a:buChar char="-"/>
            </a:pPr>
            <a:r>
              <a:rPr lang="nl-NL" dirty="0" smtClean="0"/>
              <a:t>In beeld brengen van </a:t>
            </a:r>
            <a:r>
              <a:rPr lang="nl-NL" dirty="0" err="1" smtClean="0"/>
              <a:t>wellness</a:t>
            </a:r>
            <a:r>
              <a:rPr lang="nl-NL" dirty="0" smtClean="0"/>
              <a:t> en culinair</a:t>
            </a:r>
          </a:p>
          <a:p>
            <a:pPr>
              <a:buFontTx/>
              <a:buChar char="-"/>
            </a:pPr>
            <a:r>
              <a:rPr lang="nl-NL" dirty="0" smtClean="0"/>
              <a:t>De doelgroep kennis laten maken met Hof van Saksen</a:t>
            </a:r>
          </a:p>
          <a:p>
            <a:pPr>
              <a:buFontTx/>
              <a:buChar char="-"/>
            </a:pPr>
            <a:r>
              <a:rPr lang="nl-NL" dirty="0" smtClean="0"/>
              <a:t>Niet alleen diegene die meedoet komt in aanraking met Hof van Saksen, maar ook zijn/haar partner of vriend(in) </a:t>
            </a:r>
            <a:endParaRPr lang="nl-NL" dirty="0"/>
          </a:p>
        </p:txBody>
      </p:sp>
    </p:spTree>
    <p:extLst>
      <p:ext uri="{BB962C8B-B14F-4D97-AF65-F5344CB8AC3E}">
        <p14:creationId xmlns:p14="http://schemas.microsoft.com/office/powerpoint/2010/main" val="114427006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txBox="1">
            <a:spLocks/>
          </p:cNvSpPr>
          <p:nvPr/>
        </p:nvSpPr>
        <p:spPr>
          <a:xfrm>
            <a:off x="457200" y="267642"/>
            <a:ext cx="7023100" cy="478848"/>
          </a:xfrm>
          <a:prstGeom prst="rect">
            <a:avLst/>
          </a:prstGeom>
        </p:spPr>
        <p:txBody>
          <a:bodyPr vert="horz" lIns="91428" tIns="45714" rIns="91428" bIns="45714" rtlCol="0" anchor="ctr">
            <a:normAutofit/>
          </a:bodyPr>
          <a:lstStyle>
            <a:lvl1pPr algn="l" defTabSz="457138" rtl="0" eaLnBrk="1" latinLnBrk="0" hangingPunct="1">
              <a:spcBef>
                <a:spcPct val="0"/>
              </a:spcBef>
              <a:buNone/>
              <a:defRPr sz="2500" kern="1200" baseline="0">
                <a:solidFill>
                  <a:srgbClr val="22282F"/>
                </a:solidFill>
                <a:latin typeface="Signika"/>
                <a:ea typeface="+mj-ea"/>
                <a:cs typeface="Signika"/>
              </a:defRPr>
            </a:lvl1pPr>
          </a:lstStyle>
          <a:p>
            <a:r>
              <a:rPr lang="nl-NL" dirty="0" smtClean="0">
                <a:latin typeface="Helvetica Neue"/>
                <a:cs typeface="Helvetica Neue"/>
              </a:rPr>
              <a:t>Hof van Saksen najaar</a:t>
            </a:r>
            <a:endParaRPr lang="nl-NL" dirty="0">
              <a:latin typeface="Helvetica Neue"/>
              <a:cs typeface="Helvetica Neue"/>
            </a:endParaRPr>
          </a:p>
        </p:txBody>
      </p:sp>
      <p:sp>
        <p:nvSpPr>
          <p:cNvPr id="7" name="Tijdelijke aanduiding voor tekst 4"/>
          <p:cNvSpPr txBox="1">
            <a:spLocks/>
          </p:cNvSpPr>
          <p:nvPr/>
        </p:nvSpPr>
        <p:spPr>
          <a:xfrm>
            <a:off x="457200" y="704009"/>
            <a:ext cx="3949700" cy="292763"/>
          </a:xfrm>
          <a:prstGeom prst="rect">
            <a:avLst/>
          </a:prstGeom>
        </p:spPr>
        <p:txBody>
          <a:bodyPr vert="horz" lIns="91428" tIns="45714" rIns="91428" bIns="45714" rtlCol="0">
            <a:noAutofit/>
          </a:bodyPr>
          <a:lstStyle>
            <a:lvl1pPr marL="0" indent="0" algn="l" defTabSz="457138" rtl="0" eaLnBrk="1" latinLnBrk="0" hangingPunct="1">
              <a:spcBef>
                <a:spcPct val="20000"/>
              </a:spcBef>
              <a:buClr>
                <a:srgbClr val="00A79B"/>
              </a:buClr>
              <a:buFont typeface="Lucida Grande"/>
              <a:buNone/>
              <a:defRPr sz="1400" kern="1200">
                <a:solidFill>
                  <a:srgbClr val="00A79B"/>
                </a:solidFill>
                <a:latin typeface="+mn-lt"/>
                <a:ea typeface="+mn-ea"/>
                <a:cs typeface="+mn-cs"/>
              </a:defRPr>
            </a:lvl1pPr>
            <a:lvl2pPr marL="742849" indent="-285711" algn="l" defTabSz="457138" rtl="0" eaLnBrk="1" latinLnBrk="0" hangingPunct="1">
              <a:spcBef>
                <a:spcPct val="20000"/>
              </a:spcBef>
              <a:buClr>
                <a:srgbClr val="00A79B"/>
              </a:buClr>
              <a:buFont typeface="Lucida Grande"/>
              <a:buChar char="-"/>
              <a:defRPr sz="2800" kern="1200">
                <a:solidFill>
                  <a:srgbClr val="22282F"/>
                </a:solidFill>
                <a:latin typeface="+mn-lt"/>
                <a:ea typeface="+mn-ea"/>
                <a:cs typeface="+mn-cs"/>
              </a:defRPr>
            </a:lvl2pPr>
            <a:lvl3pPr marL="1142844" indent="-228569" algn="l" defTabSz="457138" rtl="0" eaLnBrk="1" latinLnBrk="0" hangingPunct="1">
              <a:spcBef>
                <a:spcPct val="20000"/>
              </a:spcBef>
              <a:buClr>
                <a:srgbClr val="00A79B"/>
              </a:buClr>
              <a:buFont typeface="Lucida Grande"/>
              <a:buChar char="-"/>
              <a:defRPr sz="2400" kern="1200">
                <a:solidFill>
                  <a:srgbClr val="22282F"/>
                </a:solidFill>
                <a:latin typeface="+mn-lt"/>
                <a:ea typeface="+mn-ea"/>
                <a:cs typeface="+mn-cs"/>
              </a:defRPr>
            </a:lvl3pPr>
            <a:lvl4pPr marL="1599983" indent="-228569" algn="l" defTabSz="457138" rtl="0" eaLnBrk="1" latinLnBrk="0" hangingPunct="1">
              <a:spcBef>
                <a:spcPct val="20000"/>
              </a:spcBef>
              <a:buClr>
                <a:srgbClr val="00A79B"/>
              </a:buClr>
              <a:buFont typeface="Lucida Grande"/>
              <a:buChar char="-"/>
              <a:defRPr sz="2000" kern="1200">
                <a:solidFill>
                  <a:srgbClr val="22282F"/>
                </a:solidFill>
                <a:latin typeface="+mn-lt"/>
                <a:ea typeface="+mn-ea"/>
                <a:cs typeface="+mn-cs"/>
              </a:defRPr>
            </a:lvl4pPr>
            <a:lvl5pPr marL="2057121" indent="-228569" algn="l" defTabSz="457138" rtl="0" eaLnBrk="1" latinLnBrk="0" hangingPunct="1">
              <a:spcBef>
                <a:spcPct val="20000"/>
              </a:spcBef>
              <a:buClr>
                <a:srgbClr val="00A79B"/>
              </a:buClr>
              <a:buFont typeface="Lucida Grande"/>
              <a:buChar char="-"/>
              <a:defRPr sz="2000" kern="1200">
                <a:solidFill>
                  <a:srgbClr val="22282F"/>
                </a:solidFill>
                <a:latin typeface="+mn-lt"/>
                <a:ea typeface="+mn-ea"/>
                <a:cs typeface="+mn-cs"/>
              </a:defRPr>
            </a:lvl5pPr>
            <a:lvl6pPr marL="2514258" indent="-228569" algn="l" defTabSz="457138" rtl="0" eaLnBrk="1" latinLnBrk="0" hangingPunct="1">
              <a:spcBef>
                <a:spcPct val="20000"/>
              </a:spcBef>
              <a:buFont typeface="Arial"/>
              <a:buChar char="•"/>
              <a:defRPr sz="2000" kern="1200">
                <a:solidFill>
                  <a:schemeClr val="tx1"/>
                </a:solidFill>
                <a:latin typeface="+mn-lt"/>
                <a:ea typeface="+mn-ea"/>
                <a:cs typeface="+mn-cs"/>
              </a:defRPr>
            </a:lvl6pPr>
            <a:lvl7pPr marL="2971396" indent="-228569" algn="l" defTabSz="457138" rtl="0" eaLnBrk="1" latinLnBrk="0" hangingPunct="1">
              <a:spcBef>
                <a:spcPct val="20000"/>
              </a:spcBef>
              <a:buFont typeface="Arial"/>
              <a:buChar char="•"/>
              <a:defRPr sz="2000" kern="1200">
                <a:solidFill>
                  <a:schemeClr val="tx1"/>
                </a:solidFill>
                <a:latin typeface="+mn-lt"/>
                <a:ea typeface="+mn-ea"/>
                <a:cs typeface="+mn-cs"/>
              </a:defRPr>
            </a:lvl7pPr>
            <a:lvl8pPr marL="3428535" indent="-228569" algn="l" defTabSz="457138" rtl="0" eaLnBrk="1" latinLnBrk="0" hangingPunct="1">
              <a:spcBef>
                <a:spcPct val="20000"/>
              </a:spcBef>
              <a:buFont typeface="Arial"/>
              <a:buChar char="•"/>
              <a:defRPr sz="2000" kern="1200">
                <a:solidFill>
                  <a:schemeClr val="tx1"/>
                </a:solidFill>
                <a:latin typeface="+mn-lt"/>
                <a:ea typeface="+mn-ea"/>
                <a:cs typeface="+mn-cs"/>
              </a:defRPr>
            </a:lvl8pPr>
            <a:lvl9pPr marL="3885673" indent="-228569" algn="l" defTabSz="457138" rtl="0" eaLnBrk="1" latinLnBrk="0" hangingPunct="1">
              <a:spcBef>
                <a:spcPct val="20000"/>
              </a:spcBef>
              <a:buFont typeface="Arial"/>
              <a:buChar char="•"/>
              <a:defRPr sz="2000" kern="1200">
                <a:solidFill>
                  <a:schemeClr val="tx1"/>
                </a:solidFill>
                <a:latin typeface="+mn-lt"/>
                <a:ea typeface="+mn-ea"/>
                <a:cs typeface="+mn-cs"/>
              </a:defRPr>
            </a:lvl9pPr>
          </a:lstStyle>
          <a:p>
            <a:r>
              <a:rPr lang="nl-NL" dirty="0" smtClean="0"/>
              <a:t>Planning</a:t>
            </a:r>
            <a:endParaRPr lang="nl-NL" dirty="0"/>
          </a:p>
        </p:txBody>
      </p:sp>
      <p:sp>
        <p:nvSpPr>
          <p:cNvPr id="2" name="Tekstvak 1"/>
          <p:cNvSpPr txBox="1"/>
          <p:nvPr/>
        </p:nvSpPr>
        <p:spPr>
          <a:xfrm>
            <a:off x="2709333" y="4015619"/>
            <a:ext cx="914400" cy="914400"/>
          </a:xfrm>
          <a:prstGeom prst="rect">
            <a:avLst/>
          </a:prstGeom>
        </p:spPr>
        <p:txBody>
          <a:bodyPr vert="horz" wrap="none" lIns="91440" tIns="45720" rIns="91440" bIns="45720" rtlCol="0" anchor="ctr">
            <a:normAutofit/>
          </a:bodyPr>
          <a:lstStyle/>
          <a:p>
            <a:pPr algn="ctr"/>
            <a:endParaRPr lang="nl-NL" sz="1700" dirty="0" smtClean="0">
              <a:solidFill>
                <a:srgbClr val="FFFFFF"/>
              </a:solidFill>
              <a:latin typeface="Helvetica Neue"/>
              <a:cs typeface="Helvetica Neue"/>
            </a:endParaRPr>
          </a:p>
        </p:txBody>
      </p:sp>
      <p:sp>
        <p:nvSpPr>
          <p:cNvPr id="3" name="Tekstvak 2"/>
          <p:cNvSpPr txBox="1"/>
          <p:nvPr/>
        </p:nvSpPr>
        <p:spPr>
          <a:xfrm>
            <a:off x="4210186" y="1432895"/>
            <a:ext cx="3477981" cy="3497123"/>
          </a:xfrm>
          <a:prstGeom prst="rect">
            <a:avLst/>
          </a:prstGeom>
        </p:spPr>
        <p:txBody>
          <a:bodyPr vert="horz" wrap="none" lIns="91440" tIns="45720" rIns="91440" bIns="45720" rtlCol="0" anchor="ctr">
            <a:normAutofit/>
          </a:bodyPr>
          <a:lstStyle/>
          <a:p>
            <a:pPr algn="ctr"/>
            <a:endParaRPr lang="nl-NL" sz="1700" dirty="0" smtClean="0">
              <a:solidFill>
                <a:srgbClr val="FFFFFF"/>
              </a:solidFill>
              <a:latin typeface="Helvetica Neue"/>
              <a:cs typeface="Helvetica Neue"/>
            </a:endParaRPr>
          </a:p>
        </p:txBody>
      </p:sp>
      <p:sp>
        <p:nvSpPr>
          <p:cNvPr id="4" name="Tekstvak 3"/>
          <p:cNvSpPr txBox="1"/>
          <p:nvPr/>
        </p:nvSpPr>
        <p:spPr>
          <a:xfrm>
            <a:off x="5148327" y="1842072"/>
            <a:ext cx="914400" cy="914400"/>
          </a:xfrm>
          <a:prstGeom prst="rect">
            <a:avLst/>
          </a:prstGeom>
        </p:spPr>
        <p:txBody>
          <a:bodyPr vert="horz" wrap="none" lIns="91440" tIns="45720" rIns="91440" bIns="45720" rtlCol="0" anchor="ctr">
            <a:normAutofit/>
          </a:bodyPr>
          <a:lstStyle/>
          <a:p>
            <a:pPr algn="ctr"/>
            <a:endParaRPr lang="nl-NL" sz="1700" dirty="0" smtClean="0">
              <a:solidFill>
                <a:srgbClr val="FFFFFF"/>
              </a:solidFill>
              <a:latin typeface="Helvetica Neue"/>
              <a:cs typeface="Helvetica Neue"/>
            </a:endParaRPr>
          </a:p>
        </p:txBody>
      </p:sp>
      <p:sp>
        <p:nvSpPr>
          <p:cNvPr id="5" name="Tekstvak 4"/>
          <p:cNvSpPr txBox="1"/>
          <p:nvPr/>
        </p:nvSpPr>
        <p:spPr>
          <a:xfrm>
            <a:off x="3924169" y="1121261"/>
            <a:ext cx="914400" cy="914400"/>
          </a:xfrm>
          <a:prstGeom prst="rect">
            <a:avLst/>
          </a:prstGeom>
        </p:spPr>
        <p:txBody>
          <a:bodyPr vert="horz" wrap="none" lIns="91440" tIns="45720" rIns="91440" bIns="45720" rtlCol="0" anchor="ctr">
            <a:normAutofit/>
          </a:bodyPr>
          <a:lstStyle/>
          <a:p>
            <a:pPr algn="ctr"/>
            <a:endParaRPr lang="nl-NL" sz="1700" dirty="0" smtClean="0">
              <a:solidFill>
                <a:srgbClr val="FFFFFF"/>
              </a:solidFill>
              <a:latin typeface="Helvetica Neue"/>
              <a:cs typeface="Helvetica Neue"/>
            </a:endParaRPr>
          </a:p>
        </p:txBody>
      </p:sp>
      <p:graphicFrame>
        <p:nvGraphicFramePr>
          <p:cNvPr id="9" name="Tabel 8"/>
          <p:cNvGraphicFramePr>
            <a:graphicFrameLocks noGrp="1"/>
          </p:cNvGraphicFramePr>
          <p:nvPr>
            <p:extLst>
              <p:ext uri="{D42A27DB-BD31-4B8C-83A1-F6EECF244321}">
                <p14:modId xmlns:p14="http://schemas.microsoft.com/office/powerpoint/2010/main" val="435705568"/>
              </p:ext>
            </p:extLst>
          </p:nvPr>
        </p:nvGraphicFramePr>
        <p:xfrm>
          <a:off x="542057" y="1265762"/>
          <a:ext cx="4089210" cy="3771910"/>
        </p:xfrm>
        <a:graphic>
          <a:graphicData uri="http://schemas.openxmlformats.org/drawingml/2006/table">
            <a:tbl>
              <a:tblPr/>
              <a:tblGrid>
                <a:gridCol w="2317947"/>
                <a:gridCol w="1060571"/>
                <a:gridCol w="710692"/>
              </a:tblGrid>
              <a:tr h="160081">
                <a:tc>
                  <a:txBody>
                    <a:bodyPr/>
                    <a:lstStyle/>
                    <a:p>
                      <a:pPr algn="l" fontAlgn="ctr"/>
                      <a:r>
                        <a:rPr lang="nl-NL" sz="800" b="1" i="0" u="none" strike="noStrike">
                          <a:solidFill>
                            <a:srgbClr val="FFFFFF"/>
                          </a:solidFill>
                          <a:effectLst/>
                          <a:latin typeface="Calibri"/>
                        </a:rPr>
                        <a:t>Wat</a:t>
                      </a:r>
                    </a:p>
                  </a:txBody>
                  <a:tcPr marL="10005" marR="10005" marT="10005" marB="0" anchor="ctr">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F81BD"/>
                    </a:solidFill>
                  </a:tcPr>
                </a:tc>
                <a:tc>
                  <a:txBody>
                    <a:bodyPr/>
                    <a:lstStyle/>
                    <a:p>
                      <a:pPr algn="l" fontAlgn="ctr"/>
                      <a:r>
                        <a:rPr lang="nl-NL" sz="800" b="1" i="0" u="none" strike="noStrike">
                          <a:solidFill>
                            <a:srgbClr val="FFFFFF"/>
                          </a:solidFill>
                          <a:effectLst/>
                          <a:latin typeface="Calibri"/>
                        </a:rPr>
                        <a:t>Wanneer</a:t>
                      </a: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F81BD"/>
                    </a:solidFill>
                  </a:tcPr>
                </a:tc>
                <a:tc>
                  <a:txBody>
                    <a:bodyPr/>
                    <a:lstStyle/>
                    <a:p>
                      <a:pPr algn="l" fontAlgn="ctr"/>
                      <a:r>
                        <a:rPr lang="nl-NL" sz="800" b="1" i="0" u="none" strike="noStrike">
                          <a:solidFill>
                            <a:srgbClr val="FFFFFF"/>
                          </a:solidFill>
                          <a:effectLst/>
                          <a:latin typeface="Calibri"/>
                        </a:rPr>
                        <a:t>Wie</a:t>
                      </a:r>
                    </a:p>
                  </a:txBody>
                  <a:tcPr marL="10005" marR="10005" marT="10005"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F81BD"/>
                    </a:solidFill>
                  </a:tcPr>
                </a:tc>
              </a:tr>
              <a:tr h="160081">
                <a:tc>
                  <a:txBody>
                    <a:bodyPr/>
                    <a:lstStyle/>
                    <a:p>
                      <a:pPr algn="l" fontAlgn="ctr"/>
                      <a:r>
                        <a:rPr lang="nl-NL" sz="800" b="0" i="0" u="none" strike="noStrike">
                          <a:solidFill>
                            <a:srgbClr val="008000"/>
                          </a:solidFill>
                          <a:effectLst/>
                          <a:latin typeface="Calibri"/>
                        </a:rPr>
                        <a:t>Akkoord op concept</a:t>
                      </a:r>
                    </a:p>
                  </a:txBody>
                  <a:tcPr marL="10005"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nl-NL" sz="800" b="0" i="0" u="none" strike="noStrike" dirty="0">
                          <a:solidFill>
                            <a:srgbClr val="008000"/>
                          </a:solidFill>
                          <a:effectLst/>
                          <a:latin typeface="Calibri"/>
                        </a:rPr>
                        <a:t>18-jul</a:t>
                      </a: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nl-NL" sz="800" b="0" i="0" u="none" strike="noStrike">
                          <a:solidFill>
                            <a:srgbClr val="008000"/>
                          </a:solidFill>
                          <a:effectLst/>
                          <a:latin typeface="Calibri"/>
                        </a:rPr>
                        <a:t>Landal</a:t>
                      </a: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r>
              <a:tr h="150076">
                <a:tc>
                  <a:txBody>
                    <a:bodyPr/>
                    <a:lstStyle/>
                    <a:p>
                      <a:pPr algn="l" fontAlgn="ctr"/>
                      <a:r>
                        <a:rPr lang="nl-NL" sz="800" b="0" i="0" u="none" strike="noStrike">
                          <a:solidFill>
                            <a:srgbClr val="008000"/>
                          </a:solidFill>
                          <a:effectLst/>
                          <a:latin typeface="Calibri"/>
                        </a:rPr>
                        <a:t>Uitwerkingen opleveren</a:t>
                      </a:r>
                    </a:p>
                  </a:txBody>
                  <a:tcPr marL="10005"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algn="l" fontAlgn="ctr"/>
                      <a:r>
                        <a:rPr lang="nl-NL" sz="800" b="0" i="0" u="none" strike="noStrike" dirty="0">
                          <a:solidFill>
                            <a:srgbClr val="008000"/>
                          </a:solidFill>
                          <a:effectLst/>
                          <a:latin typeface="Calibri"/>
                        </a:rPr>
                        <a:t>05-aug (voor 12 uur)</a:t>
                      </a: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algn="l" fontAlgn="ctr"/>
                      <a:r>
                        <a:rPr lang="nl-NL" sz="800" b="0" i="0" u="none" strike="noStrike">
                          <a:solidFill>
                            <a:srgbClr val="008000"/>
                          </a:solidFill>
                          <a:effectLst/>
                          <a:latin typeface="Calibri"/>
                        </a:rPr>
                        <a:t>Jalt</a:t>
                      </a: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r>
              <a:tr h="150076">
                <a:tc>
                  <a:txBody>
                    <a:bodyPr/>
                    <a:lstStyle/>
                    <a:p>
                      <a:pPr algn="l" fontAlgn="ctr"/>
                      <a:r>
                        <a:rPr lang="nl-NL" sz="800" b="0" i="0" u="none" strike="noStrike">
                          <a:solidFill>
                            <a:srgbClr val="008000"/>
                          </a:solidFill>
                          <a:effectLst/>
                          <a:latin typeface="Calibri"/>
                        </a:rPr>
                        <a:t>Design + copy landingspagina</a:t>
                      </a:r>
                    </a:p>
                  </a:txBody>
                  <a:tcPr marL="240121"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endParaRPr lang="nl-NL" sz="800" b="0" i="0" u="none" strike="noStrike">
                        <a:solidFill>
                          <a:srgbClr val="008000"/>
                        </a:solidFill>
                        <a:effectLst/>
                        <a:latin typeface="Calibri"/>
                      </a:endParaRP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endParaRPr lang="nl-NL" sz="800" b="0" i="0" u="none" strike="noStrike">
                        <a:solidFill>
                          <a:srgbClr val="008000"/>
                        </a:solidFill>
                        <a:effectLst/>
                        <a:latin typeface="Calibri"/>
                      </a:endParaRP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r>
              <a:tr h="150076">
                <a:tc>
                  <a:txBody>
                    <a:bodyPr/>
                    <a:lstStyle/>
                    <a:p>
                      <a:pPr algn="l" fontAlgn="ctr"/>
                      <a:r>
                        <a:rPr lang="nl-NL" sz="800" b="0" i="0" u="none" strike="noStrike">
                          <a:solidFill>
                            <a:srgbClr val="008000"/>
                          </a:solidFill>
                          <a:effectLst/>
                          <a:latin typeface="Calibri"/>
                        </a:rPr>
                        <a:t>Functioneel design landingspagina</a:t>
                      </a:r>
                    </a:p>
                  </a:txBody>
                  <a:tcPr marL="240121"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algn="l" fontAlgn="ctr"/>
                      <a:endParaRPr lang="nl-NL" sz="800" b="0" i="0" u="none" strike="noStrike">
                        <a:solidFill>
                          <a:srgbClr val="008000"/>
                        </a:solidFill>
                        <a:effectLst/>
                        <a:latin typeface="Calibri"/>
                      </a:endParaRP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algn="l" fontAlgn="ctr"/>
                      <a:endParaRPr lang="nl-NL" sz="800" b="0" i="0" u="none" strike="noStrike">
                        <a:solidFill>
                          <a:srgbClr val="008000"/>
                        </a:solidFill>
                        <a:effectLst/>
                        <a:latin typeface="Calibri"/>
                      </a:endParaRP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r>
              <a:tr h="150076">
                <a:tc>
                  <a:txBody>
                    <a:bodyPr/>
                    <a:lstStyle/>
                    <a:p>
                      <a:pPr algn="l" fontAlgn="ctr"/>
                      <a:r>
                        <a:rPr lang="nl-NL" sz="800" b="0" i="0" u="none" strike="noStrike">
                          <a:solidFill>
                            <a:srgbClr val="008000"/>
                          </a:solidFill>
                          <a:effectLst/>
                          <a:latin typeface="Calibri"/>
                        </a:rPr>
                        <a:t>Functionaliteit versturen van mail uitzoeken</a:t>
                      </a:r>
                    </a:p>
                  </a:txBody>
                  <a:tcPr marL="240121"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endParaRPr lang="nl-NL" sz="800" b="0" i="0" u="none" strike="noStrike">
                        <a:solidFill>
                          <a:srgbClr val="008000"/>
                        </a:solidFill>
                        <a:effectLst/>
                        <a:latin typeface="Calibri"/>
                      </a:endParaRP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endParaRPr lang="nl-NL" sz="800" b="0" i="0" u="none" strike="noStrike">
                        <a:solidFill>
                          <a:srgbClr val="008000"/>
                        </a:solidFill>
                        <a:effectLst/>
                        <a:latin typeface="Calibri"/>
                      </a:endParaRP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r>
              <a:tr h="150076">
                <a:tc>
                  <a:txBody>
                    <a:bodyPr/>
                    <a:lstStyle/>
                    <a:p>
                      <a:pPr algn="l" fontAlgn="ctr"/>
                      <a:r>
                        <a:rPr lang="nl-NL" sz="800" b="0" i="0" u="none" strike="noStrike">
                          <a:solidFill>
                            <a:srgbClr val="008000"/>
                          </a:solidFill>
                          <a:effectLst/>
                          <a:latin typeface="Calibri"/>
                        </a:rPr>
                        <a:t>Feedback op uitwerkingen</a:t>
                      </a:r>
                    </a:p>
                  </a:txBody>
                  <a:tcPr marL="10005"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algn="l" fontAlgn="ctr"/>
                      <a:r>
                        <a:rPr lang="ro-RO" sz="800" b="0" i="0" u="none" strike="noStrike" dirty="0">
                          <a:solidFill>
                            <a:srgbClr val="008000"/>
                          </a:solidFill>
                          <a:effectLst/>
                          <a:latin typeface="Calibri"/>
                        </a:rPr>
                        <a:t>10-aug</a:t>
                      </a: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algn="l" fontAlgn="ctr"/>
                      <a:r>
                        <a:rPr lang="nl-NL" sz="800" b="0" i="0" u="none" strike="noStrike">
                          <a:solidFill>
                            <a:srgbClr val="008000"/>
                          </a:solidFill>
                          <a:effectLst/>
                          <a:latin typeface="Calibri"/>
                        </a:rPr>
                        <a:t>Landal</a:t>
                      </a: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r>
              <a:tr h="150076">
                <a:tc>
                  <a:txBody>
                    <a:bodyPr/>
                    <a:lstStyle/>
                    <a:p>
                      <a:pPr algn="l" fontAlgn="ctr"/>
                      <a:r>
                        <a:rPr lang="nl-NL" sz="800" b="0" i="0" u="none" strike="noStrike">
                          <a:solidFill>
                            <a:srgbClr val="008000"/>
                          </a:solidFill>
                          <a:effectLst/>
                          <a:latin typeface="Calibri"/>
                        </a:rPr>
                        <a:t>Feedback op uitwerkingen verwerkt</a:t>
                      </a:r>
                    </a:p>
                  </a:txBody>
                  <a:tcPr marL="10005"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nl-NL" sz="800" b="0" i="0" u="none" strike="noStrike" dirty="0">
                          <a:solidFill>
                            <a:srgbClr val="008000"/>
                          </a:solidFill>
                          <a:effectLst/>
                          <a:latin typeface="Calibri"/>
                        </a:rPr>
                        <a:t>15-aug  (voor 12 uur)</a:t>
                      </a: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nl-NL" sz="800" b="0" i="0" u="none" strike="noStrike">
                          <a:solidFill>
                            <a:srgbClr val="008000"/>
                          </a:solidFill>
                          <a:effectLst/>
                          <a:latin typeface="Calibri"/>
                        </a:rPr>
                        <a:t>Jalt</a:t>
                      </a: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r>
              <a:tr h="150076">
                <a:tc>
                  <a:txBody>
                    <a:bodyPr/>
                    <a:lstStyle/>
                    <a:p>
                      <a:pPr algn="l" fontAlgn="ctr"/>
                      <a:r>
                        <a:rPr lang="nl-NL" sz="800" b="0" i="0" u="none" strike="noStrike">
                          <a:solidFill>
                            <a:srgbClr val="008000"/>
                          </a:solidFill>
                          <a:effectLst/>
                          <a:latin typeface="Calibri"/>
                        </a:rPr>
                        <a:t>Akkoord op uitwerkingen</a:t>
                      </a:r>
                    </a:p>
                  </a:txBody>
                  <a:tcPr marL="10005"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algn="l" fontAlgn="ctr"/>
                      <a:r>
                        <a:rPr lang="ro-RO" sz="800" b="0" i="0" u="none" strike="noStrike" dirty="0">
                          <a:solidFill>
                            <a:srgbClr val="008000"/>
                          </a:solidFill>
                          <a:effectLst/>
                          <a:latin typeface="Calibri"/>
                        </a:rPr>
                        <a:t>16-aug</a:t>
                      </a: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algn="l" fontAlgn="ctr"/>
                      <a:r>
                        <a:rPr lang="nl-NL" sz="800" b="0" i="0" u="none" strike="noStrike">
                          <a:solidFill>
                            <a:srgbClr val="008000"/>
                          </a:solidFill>
                          <a:effectLst/>
                          <a:latin typeface="Calibri"/>
                        </a:rPr>
                        <a:t>Landal</a:t>
                      </a: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r>
              <a:tr h="150076">
                <a:tc>
                  <a:txBody>
                    <a:bodyPr/>
                    <a:lstStyle/>
                    <a:p>
                      <a:pPr algn="l" fontAlgn="ctr"/>
                      <a:r>
                        <a:rPr lang="nl-NL" sz="800" b="0" i="0" u="none" strike="noStrike">
                          <a:solidFill>
                            <a:srgbClr val="008000"/>
                          </a:solidFill>
                          <a:effectLst/>
                          <a:latin typeface="Calibri"/>
                        </a:rPr>
                        <a:t>Actievoorwaarden aanleveren</a:t>
                      </a:r>
                    </a:p>
                  </a:txBody>
                  <a:tcPr marL="10005"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ro-RO" sz="800" b="0" i="0" u="none" strike="noStrike" dirty="0">
                          <a:solidFill>
                            <a:srgbClr val="008000"/>
                          </a:solidFill>
                          <a:effectLst/>
                          <a:latin typeface="Calibri"/>
                        </a:rPr>
                        <a:t>16-aug</a:t>
                      </a: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nl-NL" sz="800" b="0" i="0" u="none" strike="noStrike">
                          <a:solidFill>
                            <a:srgbClr val="008000"/>
                          </a:solidFill>
                          <a:effectLst/>
                          <a:latin typeface="Calibri"/>
                        </a:rPr>
                        <a:t>Landal</a:t>
                      </a: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r>
              <a:tr h="150076">
                <a:tc>
                  <a:txBody>
                    <a:bodyPr/>
                    <a:lstStyle/>
                    <a:p>
                      <a:pPr algn="l" fontAlgn="ctr"/>
                      <a:r>
                        <a:rPr lang="nl-NL" sz="800" b="0" i="0" u="none" strike="noStrike">
                          <a:solidFill>
                            <a:srgbClr val="008000"/>
                          </a:solidFill>
                          <a:effectLst/>
                          <a:latin typeface="Calibri"/>
                        </a:rPr>
                        <a:t>Actievoorwaarden verwerken in LP</a:t>
                      </a:r>
                    </a:p>
                  </a:txBody>
                  <a:tcPr marL="10005"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algn="l" fontAlgn="ctr"/>
                      <a:r>
                        <a:rPr lang="nl-NL" sz="800" b="0" i="0" u="none" strike="noStrike" dirty="0">
                          <a:solidFill>
                            <a:srgbClr val="008000"/>
                          </a:solidFill>
                          <a:effectLst/>
                          <a:latin typeface="Calibri"/>
                        </a:rPr>
                        <a:t>Bij bouwen</a:t>
                      </a: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algn="l" fontAlgn="ctr"/>
                      <a:r>
                        <a:rPr lang="nl-NL" sz="800" b="0" i="0" u="none" strike="noStrike" dirty="0">
                          <a:solidFill>
                            <a:srgbClr val="008000"/>
                          </a:solidFill>
                          <a:effectLst/>
                          <a:latin typeface="Calibri"/>
                        </a:rPr>
                        <a:t>Jalt</a:t>
                      </a: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r>
              <a:tr h="150076">
                <a:tc>
                  <a:txBody>
                    <a:bodyPr/>
                    <a:lstStyle/>
                    <a:p>
                      <a:pPr algn="l" fontAlgn="ctr"/>
                      <a:r>
                        <a:rPr lang="nl-NL" sz="800" b="0" i="0" u="none" strike="noStrike">
                          <a:solidFill>
                            <a:srgbClr val="000000"/>
                          </a:solidFill>
                          <a:effectLst/>
                          <a:latin typeface="Calibri"/>
                        </a:rPr>
                        <a:t>Uitwerking advertenties</a:t>
                      </a:r>
                    </a:p>
                  </a:txBody>
                  <a:tcPr marL="10005"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nl-NL" sz="800" b="0" i="0" u="none" strike="noStrike" dirty="0">
                          <a:solidFill>
                            <a:srgbClr val="000000"/>
                          </a:solidFill>
                          <a:effectLst/>
                          <a:latin typeface="Calibri"/>
                        </a:rPr>
                        <a:t>19-aug  (voor 12 uur)</a:t>
                      </a: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nl-NL" sz="800" b="0" i="0" u="none" strike="noStrike">
                          <a:solidFill>
                            <a:srgbClr val="000000"/>
                          </a:solidFill>
                          <a:effectLst/>
                          <a:latin typeface="Calibri"/>
                        </a:rPr>
                        <a:t>Jalt</a:t>
                      </a: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r>
              <a:tr h="150076">
                <a:tc>
                  <a:txBody>
                    <a:bodyPr/>
                    <a:lstStyle/>
                    <a:p>
                      <a:pPr algn="l" fontAlgn="ctr"/>
                      <a:r>
                        <a:rPr lang="nl-NL" sz="800" b="0" i="0" u="none" strike="noStrike">
                          <a:solidFill>
                            <a:srgbClr val="000000"/>
                          </a:solidFill>
                          <a:effectLst/>
                          <a:latin typeface="Calibri"/>
                        </a:rPr>
                        <a:t>Uitwerking posts</a:t>
                      </a:r>
                    </a:p>
                  </a:txBody>
                  <a:tcPr marL="10005"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algn="l" fontAlgn="ctr"/>
                      <a:r>
                        <a:rPr lang="nl-NL" sz="800" b="0" i="0" u="none" strike="noStrike" dirty="0">
                          <a:solidFill>
                            <a:srgbClr val="000000"/>
                          </a:solidFill>
                          <a:effectLst/>
                          <a:latin typeface="Calibri"/>
                        </a:rPr>
                        <a:t>19-aug  (voor 12 uur)</a:t>
                      </a: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algn="l" fontAlgn="ctr"/>
                      <a:r>
                        <a:rPr lang="nl-NL" sz="800" b="0" i="0" u="none" strike="noStrike">
                          <a:solidFill>
                            <a:srgbClr val="000000"/>
                          </a:solidFill>
                          <a:effectLst/>
                          <a:latin typeface="Calibri"/>
                        </a:rPr>
                        <a:t>Jalt</a:t>
                      </a: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r>
              <a:tr h="150076">
                <a:tc>
                  <a:txBody>
                    <a:bodyPr/>
                    <a:lstStyle/>
                    <a:p>
                      <a:pPr algn="l" fontAlgn="ctr"/>
                      <a:r>
                        <a:rPr lang="nl-NL" sz="800" b="0" i="0" u="none" strike="noStrike">
                          <a:solidFill>
                            <a:srgbClr val="000000"/>
                          </a:solidFill>
                          <a:effectLst/>
                          <a:latin typeface="Calibri"/>
                        </a:rPr>
                        <a:t>Feedback op advertenties, posts</a:t>
                      </a:r>
                    </a:p>
                  </a:txBody>
                  <a:tcPr marL="10005"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ro-RO" sz="800" b="0" i="0" u="none" strike="noStrike" dirty="0">
                          <a:solidFill>
                            <a:srgbClr val="000000"/>
                          </a:solidFill>
                          <a:effectLst/>
                          <a:latin typeface="Calibri"/>
                        </a:rPr>
                        <a:t>23-aug</a:t>
                      </a: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nl-NL" sz="800" b="0" i="0" u="none" strike="noStrike">
                          <a:solidFill>
                            <a:srgbClr val="000000"/>
                          </a:solidFill>
                          <a:effectLst/>
                          <a:latin typeface="Calibri"/>
                        </a:rPr>
                        <a:t>Landal</a:t>
                      </a: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r>
              <a:tr h="150076">
                <a:tc>
                  <a:txBody>
                    <a:bodyPr/>
                    <a:lstStyle/>
                    <a:p>
                      <a:pPr algn="l" fontAlgn="ctr"/>
                      <a:r>
                        <a:rPr lang="nl-NL" sz="800" b="0" i="0" u="none" strike="noStrike">
                          <a:solidFill>
                            <a:srgbClr val="000000"/>
                          </a:solidFill>
                          <a:effectLst/>
                          <a:latin typeface="Calibri"/>
                        </a:rPr>
                        <a:t>Feedback op advertenties, posts verwerken</a:t>
                      </a:r>
                    </a:p>
                  </a:txBody>
                  <a:tcPr marL="10005"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algn="l" fontAlgn="ctr"/>
                      <a:r>
                        <a:rPr lang="nl-NL" sz="800" b="0" i="0" u="none" strike="noStrike" dirty="0">
                          <a:solidFill>
                            <a:srgbClr val="000000"/>
                          </a:solidFill>
                          <a:effectLst/>
                          <a:latin typeface="Calibri"/>
                        </a:rPr>
                        <a:t>25-aug  (voor 12 uur)</a:t>
                      </a: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algn="l" fontAlgn="ctr"/>
                      <a:r>
                        <a:rPr lang="nl-NL" sz="800" b="0" i="0" u="none" strike="noStrike">
                          <a:solidFill>
                            <a:srgbClr val="000000"/>
                          </a:solidFill>
                          <a:effectLst/>
                          <a:latin typeface="Calibri"/>
                        </a:rPr>
                        <a:t>Jalt</a:t>
                      </a: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r>
              <a:tr h="150076">
                <a:tc>
                  <a:txBody>
                    <a:bodyPr/>
                    <a:lstStyle/>
                    <a:p>
                      <a:pPr algn="l" fontAlgn="ctr"/>
                      <a:r>
                        <a:rPr lang="nl-NL" sz="800" b="0" i="0" u="none" strike="noStrike">
                          <a:solidFill>
                            <a:srgbClr val="000000"/>
                          </a:solidFill>
                          <a:effectLst/>
                          <a:latin typeface="Calibri"/>
                        </a:rPr>
                        <a:t>Akkoord op advertenties, posts</a:t>
                      </a:r>
                    </a:p>
                  </a:txBody>
                  <a:tcPr marL="10005"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ro-RO" sz="800" b="0" i="0" u="none" strike="noStrike" dirty="0">
                          <a:solidFill>
                            <a:srgbClr val="000000"/>
                          </a:solidFill>
                          <a:effectLst/>
                          <a:latin typeface="Calibri"/>
                        </a:rPr>
                        <a:t>29-aug</a:t>
                      </a: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nl-NL" sz="800" b="0" i="0" u="none" strike="noStrike">
                          <a:solidFill>
                            <a:srgbClr val="000000"/>
                          </a:solidFill>
                          <a:effectLst/>
                          <a:latin typeface="Calibri"/>
                        </a:rPr>
                        <a:t>Landal</a:t>
                      </a: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r>
              <a:tr h="150076">
                <a:tc>
                  <a:txBody>
                    <a:bodyPr/>
                    <a:lstStyle/>
                    <a:p>
                      <a:pPr algn="l" fontAlgn="ctr"/>
                      <a:r>
                        <a:rPr lang="nl-NL" sz="800" b="0" i="0" u="none" strike="noStrike" dirty="0">
                          <a:solidFill>
                            <a:srgbClr val="000000"/>
                          </a:solidFill>
                          <a:effectLst/>
                          <a:latin typeface="Calibri"/>
                        </a:rPr>
                        <a:t>Development landingspagina's</a:t>
                      </a:r>
                    </a:p>
                  </a:txBody>
                  <a:tcPr marL="10005"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algn="l" fontAlgn="ctr"/>
                      <a:r>
                        <a:rPr lang="de-DE" sz="800" b="0" i="0" u="none" strike="noStrike" dirty="0">
                          <a:solidFill>
                            <a:srgbClr val="000000"/>
                          </a:solidFill>
                          <a:effectLst/>
                          <a:latin typeface="Calibri"/>
                        </a:rPr>
                        <a:t>01 - 19-sep</a:t>
                      </a: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algn="l" fontAlgn="ctr"/>
                      <a:r>
                        <a:rPr lang="nl-NL" sz="800" b="0" i="0" u="none" strike="noStrike">
                          <a:solidFill>
                            <a:srgbClr val="000000"/>
                          </a:solidFill>
                          <a:effectLst/>
                          <a:latin typeface="Calibri"/>
                        </a:rPr>
                        <a:t>Jalt</a:t>
                      </a: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r>
              <a:tr h="150076">
                <a:tc>
                  <a:txBody>
                    <a:bodyPr/>
                    <a:lstStyle/>
                    <a:p>
                      <a:pPr algn="l" fontAlgn="ctr"/>
                      <a:r>
                        <a:rPr lang="nl-NL" sz="800" b="0" i="0" u="none" strike="noStrike" dirty="0">
                          <a:solidFill>
                            <a:srgbClr val="FF0000"/>
                          </a:solidFill>
                          <a:effectLst/>
                          <a:latin typeface="Calibri"/>
                        </a:rPr>
                        <a:t>Oplevering v1 &amp; </a:t>
                      </a:r>
                      <a:r>
                        <a:rPr lang="nl-NL" sz="800" b="0" i="0" u="none" strike="noStrike" dirty="0" smtClean="0">
                          <a:solidFill>
                            <a:srgbClr val="FF0000"/>
                          </a:solidFill>
                          <a:effectLst/>
                          <a:latin typeface="Calibri"/>
                        </a:rPr>
                        <a:t>testen + bugs fixen (Jalt gaat testen)</a:t>
                      </a:r>
                      <a:endParaRPr lang="nl-NL" sz="800" b="0" i="0" u="none" strike="noStrike" dirty="0">
                        <a:solidFill>
                          <a:srgbClr val="FF0000"/>
                        </a:solidFill>
                        <a:effectLst/>
                        <a:latin typeface="Calibri"/>
                      </a:endParaRPr>
                    </a:p>
                  </a:txBody>
                  <a:tcPr marL="10005"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pt-BR" sz="800" b="0" i="0" u="none" strike="noStrike" dirty="0" smtClean="0">
                          <a:solidFill>
                            <a:srgbClr val="FF0000"/>
                          </a:solidFill>
                          <a:effectLst/>
                          <a:latin typeface="Calibri"/>
                        </a:rPr>
                        <a:t>20</a:t>
                      </a:r>
                      <a:r>
                        <a:rPr lang="pt-BR" sz="800" b="0" i="0" u="none" strike="noStrike" baseline="0" dirty="0" smtClean="0">
                          <a:solidFill>
                            <a:srgbClr val="FF0000"/>
                          </a:solidFill>
                          <a:effectLst/>
                          <a:latin typeface="Calibri"/>
                        </a:rPr>
                        <a:t> </a:t>
                      </a:r>
                      <a:r>
                        <a:rPr lang="pt-BR" sz="800" b="0" i="0" u="none" strike="noStrike" baseline="0" dirty="0" err="1" smtClean="0">
                          <a:solidFill>
                            <a:srgbClr val="FF0000"/>
                          </a:solidFill>
                          <a:effectLst/>
                          <a:latin typeface="Calibri"/>
                        </a:rPr>
                        <a:t>t</a:t>
                      </a:r>
                      <a:r>
                        <a:rPr lang="pt-BR" sz="800" b="0" i="0" u="none" strike="noStrike" baseline="0" dirty="0" smtClean="0">
                          <a:solidFill>
                            <a:srgbClr val="FF0000"/>
                          </a:solidFill>
                          <a:effectLst/>
                          <a:latin typeface="Calibri"/>
                        </a:rPr>
                        <a:t>/m 23 </a:t>
                      </a:r>
                      <a:r>
                        <a:rPr lang="pt-BR" sz="800" b="0" i="0" u="none" strike="noStrike" dirty="0" err="1" smtClean="0">
                          <a:solidFill>
                            <a:srgbClr val="FF0000"/>
                          </a:solidFill>
                          <a:effectLst/>
                          <a:latin typeface="Calibri"/>
                        </a:rPr>
                        <a:t>sep</a:t>
                      </a:r>
                      <a:endParaRPr lang="pt-BR" sz="800" b="0" i="0" u="none" strike="noStrike" dirty="0">
                        <a:solidFill>
                          <a:srgbClr val="FF0000"/>
                        </a:solidFill>
                        <a:effectLst/>
                        <a:latin typeface="Calibri"/>
                      </a:endParaRP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nl-NL" sz="800" b="0" i="0" u="none" strike="noStrike" dirty="0">
                          <a:solidFill>
                            <a:srgbClr val="FF0000"/>
                          </a:solidFill>
                          <a:effectLst/>
                          <a:latin typeface="Calibri"/>
                        </a:rPr>
                        <a:t>Jalt </a:t>
                      </a: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r>
              <a:tr h="150076">
                <a:tc>
                  <a:txBody>
                    <a:bodyPr/>
                    <a:lstStyle/>
                    <a:p>
                      <a:pPr algn="l" fontAlgn="ctr"/>
                      <a:r>
                        <a:rPr lang="nl-NL" sz="800" b="0" i="0" u="none" strike="noStrike" dirty="0" smtClean="0">
                          <a:solidFill>
                            <a:srgbClr val="FF0000"/>
                          </a:solidFill>
                          <a:effectLst/>
                          <a:latin typeface="Calibri"/>
                        </a:rPr>
                        <a:t>Oplevering v2 (testen </a:t>
                      </a:r>
                      <a:r>
                        <a:rPr lang="nl-NL" sz="800" b="0" i="0" u="none" strike="noStrike" dirty="0" err="1" smtClean="0">
                          <a:solidFill>
                            <a:srgbClr val="FF0000"/>
                          </a:solidFill>
                          <a:effectLst/>
                          <a:latin typeface="Calibri"/>
                        </a:rPr>
                        <a:t>landal</a:t>
                      </a:r>
                      <a:r>
                        <a:rPr lang="nl-NL" sz="800" b="0" i="0" u="none" strike="noStrike" dirty="0" smtClean="0">
                          <a:solidFill>
                            <a:srgbClr val="FF0000"/>
                          </a:solidFill>
                          <a:effectLst/>
                          <a:latin typeface="Calibri"/>
                        </a:rPr>
                        <a:t>)</a:t>
                      </a:r>
                      <a:r>
                        <a:rPr lang="nl-NL" sz="800" b="0" i="0" u="none" strike="noStrike" baseline="0" dirty="0" smtClean="0">
                          <a:solidFill>
                            <a:srgbClr val="FF0000"/>
                          </a:solidFill>
                          <a:effectLst/>
                          <a:latin typeface="Calibri"/>
                        </a:rPr>
                        <a:t> </a:t>
                      </a:r>
                      <a:endParaRPr lang="nl-NL" sz="800" b="0" i="0" u="none" strike="noStrike" dirty="0">
                        <a:solidFill>
                          <a:srgbClr val="FF0000"/>
                        </a:solidFill>
                        <a:effectLst/>
                        <a:latin typeface="Calibri"/>
                      </a:endParaRPr>
                    </a:p>
                  </a:txBody>
                  <a:tcPr marL="10005"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algn="l" fontAlgn="ctr"/>
                      <a:r>
                        <a:rPr lang="is-IS" sz="800" b="0" i="0" u="none" strike="noStrike" dirty="0" smtClean="0">
                          <a:solidFill>
                            <a:srgbClr val="FF0000"/>
                          </a:solidFill>
                          <a:effectLst/>
                          <a:latin typeface="Calibri"/>
                        </a:rPr>
                        <a:t>28-sept</a:t>
                      </a:r>
                      <a:endParaRPr lang="is-IS" sz="800" b="0" i="0" u="none" strike="noStrike" dirty="0">
                        <a:solidFill>
                          <a:srgbClr val="FF0000"/>
                        </a:solidFill>
                        <a:effectLst/>
                        <a:latin typeface="Calibri"/>
                      </a:endParaRP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algn="l" fontAlgn="ctr"/>
                      <a:r>
                        <a:rPr lang="nl-NL" sz="800" b="0" i="0" u="none" strike="noStrike" dirty="0" smtClean="0">
                          <a:solidFill>
                            <a:srgbClr val="FF0000"/>
                          </a:solidFill>
                          <a:effectLst/>
                          <a:latin typeface="Calibri"/>
                        </a:rPr>
                        <a:t>Jalt + </a:t>
                      </a:r>
                      <a:r>
                        <a:rPr lang="nl-NL" sz="800" b="0" i="0" u="none" strike="noStrike" dirty="0" err="1" smtClean="0">
                          <a:solidFill>
                            <a:srgbClr val="FF0000"/>
                          </a:solidFill>
                          <a:effectLst/>
                          <a:latin typeface="Calibri"/>
                        </a:rPr>
                        <a:t>Landal</a:t>
                      </a:r>
                      <a:endParaRPr lang="nl-NL" sz="800" b="0" i="0" u="none" strike="noStrike" dirty="0">
                        <a:solidFill>
                          <a:srgbClr val="FF0000"/>
                        </a:solidFill>
                        <a:effectLst/>
                        <a:latin typeface="Calibri"/>
                      </a:endParaRP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r>
              <a:tr h="150076">
                <a:tc>
                  <a:txBody>
                    <a:bodyPr/>
                    <a:lstStyle/>
                    <a:p>
                      <a:pPr algn="l" fontAlgn="ctr"/>
                      <a:r>
                        <a:rPr lang="nl-NL" sz="800" b="0" i="0" u="none" strike="noStrike" dirty="0">
                          <a:solidFill>
                            <a:srgbClr val="FF0000"/>
                          </a:solidFill>
                          <a:effectLst/>
                          <a:latin typeface="Calibri"/>
                        </a:rPr>
                        <a:t>Puntjes op de i </a:t>
                      </a:r>
                      <a:r>
                        <a:rPr lang="nl-NL" sz="800" b="0" i="0" u="none" strike="noStrike" dirty="0" smtClean="0">
                          <a:solidFill>
                            <a:srgbClr val="FF0000"/>
                          </a:solidFill>
                          <a:effectLst/>
                          <a:latin typeface="Calibri"/>
                        </a:rPr>
                        <a:t> (laatste bugs fixen)</a:t>
                      </a:r>
                      <a:endParaRPr lang="nl-NL" sz="800" b="0" i="0" u="none" strike="noStrike" dirty="0">
                        <a:solidFill>
                          <a:srgbClr val="FF0000"/>
                        </a:solidFill>
                        <a:effectLst/>
                        <a:latin typeface="Calibri"/>
                      </a:endParaRPr>
                    </a:p>
                  </a:txBody>
                  <a:tcPr marL="10005"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hu-HU" sz="800" b="0" i="0" u="none" strike="noStrike" dirty="0" smtClean="0">
                          <a:solidFill>
                            <a:srgbClr val="FF0000"/>
                          </a:solidFill>
                          <a:effectLst/>
                          <a:latin typeface="Calibri"/>
                        </a:rPr>
                        <a:t>03-okt</a:t>
                      </a:r>
                      <a:endParaRPr lang="hu-HU" sz="800" b="0" i="0" u="none" strike="noStrike" dirty="0">
                        <a:solidFill>
                          <a:srgbClr val="FF0000"/>
                        </a:solidFill>
                        <a:effectLst/>
                        <a:latin typeface="Calibri"/>
                      </a:endParaRP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nl-NL" sz="800" b="0" i="0" u="none" strike="noStrike" dirty="0">
                          <a:solidFill>
                            <a:srgbClr val="FF0000"/>
                          </a:solidFill>
                          <a:effectLst/>
                          <a:latin typeface="Calibri"/>
                        </a:rPr>
                        <a:t>Jalt</a:t>
                      </a: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r>
              <a:tr h="150076">
                <a:tc>
                  <a:txBody>
                    <a:bodyPr/>
                    <a:lstStyle/>
                    <a:p>
                      <a:pPr algn="l" fontAlgn="ctr"/>
                      <a:r>
                        <a:rPr lang="nl-NL" sz="800" b="0" i="0" u="none" strike="noStrike" dirty="0">
                          <a:solidFill>
                            <a:srgbClr val="FF0000"/>
                          </a:solidFill>
                          <a:effectLst/>
                          <a:latin typeface="Calibri"/>
                        </a:rPr>
                        <a:t>Alles </a:t>
                      </a:r>
                      <a:r>
                        <a:rPr lang="nl-NL" sz="800" b="0" i="0" u="none" strike="noStrike" dirty="0" err="1">
                          <a:solidFill>
                            <a:srgbClr val="FF0000"/>
                          </a:solidFill>
                          <a:effectLst/>
                          <a:latin typeface="Calibri"/>
                        </a:rPr>
                        <a:t>def</a:t>
                      </a:r>
                      <a:r>
                        <a:rPr lang="nl-NL" sz="800" b="0" i="0" u="none" strike="noStrike" dirty="0">
                          <a:solidFill>
                            <a:srgbClr val="FF0000"/>
                          </a:solidFill>
                          <a:effectLst/>
                          <a:latin typeface="Calibri"/>
                        </a:rPr>
                        <a:t> akkoord</a:t>
                      </a:r>
                    </a:p>
                  </a:txBody>
                  <a:tcPr marL="10005"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algn="l" fontAlgn="ctr"/>
                      <a:r>
                        <a:rPr lang="cs-CZ" sz="800" b="0" i="0" u="none" strike="noStrike" dirty="0" smtClean="0">
                          <a:solidFill>
                            <a:srgbClr val="FF0000"/>
                          </a:solidFill>
                          <a:effectLst/>
                          <a:latin typeface="Calibri"/>
                        </a:rPr>
                        <a:t>05-</a:t>
                      </a:r>
                      <a:r>
                        <a:rPr lang="cs-CZ" sz="800" b="0" i="0" u="none" strike="noStrike" dirty="0">
                          <a:solidFill>
                            <a:srgbClr val="FF0000"/>
                          </a:solidFill>
                          <a:effectLst/>
                          <a:latin typeface="Calibri"/>
                        </a:rPr>
                        <a:t>okt</a:t>
                      </a: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algn="l" fontAlgn="ctr"/>
                      <a:r>
                        <a:rPr lang="nl-NL" sz="800" b="0" i="0" u="none" strike="noStrike" dirty="0" err="1">
                          <a:solidFill>
                            <a:srgbClr val="FF0000"/>
                          </a:solidFill>
                          <a:effectLst/>
                          <a:latin typeface="Calibri"/>
                        </a:rPr>
                        <a:t>Landal</a:t>
                      </a:r>
                      <a:endParaRPr lang="nl-NL" sz="800" b="0" i="0" u="none" strike="noStrike" dirty="0">
                        <a:solidFill>
                          <a:srgbClr val="FF0000"/>
                        </a:solidFill>
                        <a:effectLst/>
                        <a:latin typeface="Calibri"/>
                      </a:endParaRP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r>
              <a:tr h="150076">
                <a:tc>
                  <a:txBody>
                    <a:bodyPr/>
                    <a:lstStyle/>
                    <a:p>
                      <a:pPr algn="l" fontAlgn="ctr"/>
                      <a:r>
                        <a:rPr lang="nl-NL" sz="800" b="0" i="0" u="none" strike="noStrike" dirty="0">
                          <a:solidFill>
                            <a:srgbClr val="FF0000"/>
                          </a:solidFill>
                          <a:effectLst/>
                          <a:latin typeface="Calibri"/>
                        </a:rPr>
                        <a:t>Campagne live (1 maand)</a:t>
                      </a:r>
                    </a:p>
                  </a:txBody>
                  <a:tcPr marL="10005"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nl-NL" sz="800" b="0" i="0" u="none" strike="noStrike" dirty="0" smtClean="0">
                          <a:solidFill>
                            <a:srgbClr val="FF0000"/>
                          </a:solidFill>
                          <a:effectLst/>
                          <a:latin typeface="Calibri"/>
                        </a:rPr>
                        <a:t>10-okt (10 uur)</a:t>
                      </a:r>
                      <a:endParaRPr lang="nl-NL" sz="800" b="0" i="0" u="none" strike="noStrike" dirty="0">
                        <a:solidFill>
                          <a:srgbClr val="FF0000"/>
                        </a:solidFill>
                        <a:effectLst/>
                        <a:latin typeface="Calibri"/>
                      </a:endParaRP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nl-NL" sz="800" b="0" i="0" u="none" strike="noStrike" dirty="0">
                          <a:solidFill>
                            <a:srgbClr val="FF0000"/>
                          </a:solidFill>
                          <a:effectLst/>
                          <a:latin typeface="Calibri"/>
                        </a:rPr>
                        <a:t>Jalt</a:t>
                      </a: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r>
              <a:tr h="150076">
                <a:tc>
                  <a:txBody>
                    <a:bodyPr/>
                    <a:lstStyle/>
                    <a:p>
                      <a:pPr algn="l" fontAlgn="ctr"/>
                      <a:r>
                        <a:rPr lang="nl-NL" sz="800" b="0" i="0" u="none" strike="noStrike">
                          <a:solidFill>
                            <a:srgbClr val="FF0000"/>
                          </a:solidFill>
                          <a:effectLst/>
                          <a:latin typeface="Calibri"/>
                        </a:rPr>
                        <a:t>Wekelijks rapportagemoment</a:t>
                      </a:r>
                    </a:p>
                  </a:txBody>
                  <a:tcPr marL="10005"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algn="l" fontAlgn="ctr"/>
                      <a:r>
                        <a:rPr lang="nb-NO" sz="800" b="0" i="0" u="none" strike="noStrike" dirty="0" smtClean="0">
                          <a:solidFill>
                            <a:srgbClr val="FF0000"/>
                          </a:solidFill>
                          <a:effectLst/>
                          <a:latin typeface="Calibri"/>
                        </a:rPr>
                        <a:t>17, 25 </a:t>
                      </a:r>
                      <a:r>
                        <a:rPr lang="nb-NO" sz="800" b="0" i="0" u="none" strike="noStrike" dirty="0" err="1" smtClean="0">
                          <a:solidFill>
                            <a:srgbClr val="FF0000"/>
                          </a:solidFill>
                          <a:effectLst/>
                          <a:latin typeface="Calibri"/>
                        </a:rPr>
                        <a:t>okt</a:t>
                      </a:r>
                      <a:r>
                        <a:rPr lang="nb-NO" sz="800" b="0" i="0" u="none" strike="noStrike" dirty="0" smtClean="0">
                          <a:solidFill>
                            <a:srgbClr val="FF0000"/>
                          </a:solidFill>
                          <a:effectLst/>
                          <a:latin typeface="Calibri"/>
                        </a:rPr>
                        <a:t>, 1, 8 nov</a:t>
                      </a:r>
                      <a:r>
                        <a:rPr lang="nb-NO" sz="800" b="0" i="0" u="none" strike="noStrike" baseline="0" dirty="0" smtClean="0">
                          <a:solidFill>
                            <a:srgbClr val="FF0000"/>
                          </a:solidFill>
                          <a:effectLst/>
                          <a:latin typeface="Calibri"/>
                        </a:rPr>
                        <a:t> </a:t>
                      </a:r>
                      <a:endParaRPr lang="nb-NO" sz="800" b="0" i="0" u="none" strike="noStrike" dirty="0">
                        <a:solidFill>
                          <a:srgbClr val="FF0000"/>
                        </a:solidFill>
                        <a:effectLst/>
                        <a:latin typeface="Calibri"/>
                      </a:endParaRP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c>
                  <a:txBody>
                    <a:bodyPr/>
                    <a:lstStyle/>
                    <a:p>
                      <a:pPr algn="l" fontAlgn="ctr"/>
                      <a:r>
                        <a:rPr lang="nl-NL" sz="800" b="0" i="0" u="none" strike="noStrike" dirty="0">
                          <a:solidFill>
                            <a:srgbClr val="FF0000"/>
                          </a:solidFill>
                          <a:effectLst/>
                          <a:latin typeface="Calibri"/>
                        </a:rPr>
                        <a:t>Jalt</a:t>
                      </a: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E6F1"/>
                    </a:solidFill>
                  </a:tcPr>
                </a:tc>
              </a:tr>
              <a:tr h="150076">
                <a:tc>
                  <a:txBody>
                    <a:bodyPr/>
                    <a:lstStyle/>
                    <a:p>
                      <a:pPr algn="l" fontAlgn="ctr"/>
                      <a:r>
                        <a:rPr lang="nl-NL" sz="800" b="0" i="0" u="none" strike="noStrike">
                          <a:solidFill>
                            <a:srgbClr val="FF0000"/>
                          </a:solidFill>
                          <a:effectLst/>
                          <a:latin typeface="Calibri"/>
                        </a:rPr>
                        <a:t>Einde campagne</a:t>
                      </a:r>
                    </a:p>
                  </a:txBody>
                  <a:tcPr marL="10005"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pt-BR" sz="800" b="0" i="0" u="none" strike="noStrike" dirty="0" smtClean="0">
                          <a:solidFill>
                            <a:srgbClr val="FF0000"/>
                          </a:solidFill>
                          <a:effectLst/>
                          <a:latin typeface="Calibri"/>
                        </a:rPr>
                        <a:t>10</a:t>
                      </a:r>
                      <a:r>
                        <a:rPr lang="pt-BR" sz="800" b="0" i="0" u="none" strike="noStrike" dirty="0">
                          <a:solidFill>
                            <a:srgbClr val="FF0000"/>
                          </a:solidFill>
                          <a:effectLst/>
                          <a:latin typeface="Calibri"/>
                        </a:rPr>
                        <a:t>-nov</a:t>
                      </a: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nl-NL" sz="800" b="0" i="0" u="none" strike="noStrike">
                          <a:solidFill>
                            <a:srgbClr val="FF0000"/>
                          </a:solidFill>
                          <a:effectLst/>
                          <a:latin typeface="Calibri"/>
                        </a:rPr>
                        <a:t>Jalt</a:t>
                      </a: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r>
              <a:tr h="150076">
                <a:tc>
                  <a:txBody>
                    <a:bodyPr/>
                    <a:lstStyle/>
                    <a:p>
                      <a:pPr algn="l" fontAlgn="ctr"/>
                      <a:r>
                        <a:rPr lang="nl-NL" sz="800" b="0" i="0" u="none" strike="noStrike">
                          <a:solidFill>
                            <a:srgbClr val="FF0000"/>
                          </a:solidFill>
                          <a:effectLst/>
                          <a:latin typeface="Calibri"/>
                        </a:rPr>
                        <a:t>Eindrapportage en evaluatie</a:t>
                      </a:r>
                    </a:p>
                  </a:txBody>
                  <a:tcPr marL="10005" marR="10005" marT="1000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CE6F1"/>
                    </a:solidFill>
                  </a:tcPr>
                </a:tc>
                <a:tc>
                  <a:txBody>
                    <a:bodyPr/>
                    <a:lstStyle/>
                    <a:p>
                      <a:pPr algn="l" fontAlgn="ctr"/>
                      <a:r>
                        <a:rPr lang="pt-BR" sz="800" b="0" i="0" u="none" strike="noStrike" dirty="0" smtClean="0">
                          <a:solidFill>
                            <a:srgbClr val="FF0000"/>
                          </a:solidFill>
                          <a:effectLst/>
                          <a:latin typeface="Calibri"/>
                        </a:rPr>
                        <a:t>15-</a:t>
                      </a:r>
                      <a:r>
                        <a:rPr lang="pt-BR" sz="800" b="0" i="0" u="none" strike="noStrike" dirty="0">
                          <a:solidFill>
                            <a:srgbClr val="FF0000"/>
                          </a:solidFill>
                          <a:effectLst/>
                          <a:latin typeface="Calibri"/>
                        </a:rPr>
                        <a:t>nov</a:t>
                      </a:r>
                    </a:p>
                  </a:txBody>
                  <a:tcPr marL="10005" marR="10005" marT="100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CE6F1"/>
                    </a:solidFill>
                  </a:tcPr>
                </a:tc>
                <a:tc>
                  <a:txBody>
                    <a:bodyPr/>
                    <a:lstStyle/>
                    <a:p>
                      <a:pPr algn="l" fontAlgn="ctr"/>
                      <a:r>
                        <a:rPr lang="nl-NL" sz="800" b="0" i="0" u="none" strike="noStrike" dirty="0">
                          <a:solidFill>
                            <a:srgbClr val="FF0000"/>
                          </a:solidFill>
                          <a:effectLst/>
                          <a:latin typeface="Calibri"/>
                        </a:rPr>
                        <a:t>Jalt + </a:t>
                      </a:r>
                      <a:r>
                        <a:rPr lang="nl-NL" sz="800" b="0" i="0" u="none" strike="noStrike" dirty="0" err="1">
                          <a:solidFill>
                            <a:srgbClr val="FF0000"/>
                          </a:solidFill>
                          <a:effectLst/>
                          <a:latin typeface="Calibri"/>
                        </a:rPr>
                        <a:t>Landal</a:t>
                      </a:r>
                      <a:endParaRPr lang="nl-NL" sz="800" b="0" i="0" u="none" strike="noStrike" dirty="0">
                        <a:solidFill>
                          <a:srgbClr val="FF0000"/>
                        </a:solidFill>
                        <a:effectLst/>
                        <a:latin typeface="Calibri"/>
                      </a:endParaRPr>
                    </a:p>
                  </a:txBody>
                  <a:tcPr marL="10005" marR="10005" marT="1000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DCE6F1"/>
                    </a:solidFill>
                  </a:tcPr>
                </a:tc>
              </a:tr>
            </a:tbl>
          </a:graphicData>
        </a:graphic>
      </p:graphicFrame>
    </p:spTree>
    <p:extLst>
      <p:ext uri="{BB962C8B-B14F-4D97-AF65-F5344CB8AC3E}">
        <p14:creationId xmlns:p14="http://schemas.microsoft.com/office/powerpoint/2010/main" val="332738254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txBox="1">
            <a:spLocks/>
          </p:cNvSpPr>
          <p:nvPr/>
        </p:nvSpPr>
        <p:spPr>
          <a:xfrm>
            <a:off x="457200" y="267642"/>
            <a:ext cx="7023100" cy="478848"/>
          </a:xfrm>
          <a:prstGeom prst="rect">
            <a:avLst/>
          </a:prstGeom>
        </p:spPr>
        <p:txBody>
          <a:bodyPr vert="horz" lIns="91428" tIns="45714" rIns="91428" bIns="45714" rtlCol="0" anchor="ctr">
            <a:normAutofit/>
          </a:bodyPr>
          <a:lstStyle>
            <a:lvl1pPr algn="l" defTabSz="457138" rtl="0" eaLnBrk="1" latinLnBrk="0" hangingPunct="1">
              <a:spcBef>
                <a:spcPct val="0"/>
              </a:spcBef>
              <a:buNone/>
              <a:defRPr sz="2500" kern="1200" baseline="0">
                <a:solidFill>
                  <a:srgbClr val="22282F"/>
                </a:solidFill>
                <a:latin typeface="Signika"/>
                <a:ea typeface="+mj-ea"/>
                <a:cs typeface="Signika"/>
              </a:defRPr>
            </a:lvl1pPr>
          </a:lstStyle>
          <a:p>
            <a:r>
              <a:rPr lang="nl-NL" dirty="0" smtClean="0">
                <a:latin typeface="Helvetica Neue"/>
                <a:cs typeface="Helvetica Neue"/>
              </a:rPr>
              <a:t>Hof van Saksen najaar</a:t>
            </a:r>
            <a:endParaRPr lang="nl-NL" dirty="0">
              <a:latin typeface="Helvetica Neue"/>
              <a:cs typeface="Helvetica Neue"/>
            </a:endParaRPr>
          </a:p>
        </p:txBody>
      </p:sp>
      <p:sp>
        <p:nvSpPr>
          <p:cNvPr id="7" name="Tijdelijke aanduiding voor tekst 4"/>
          <p:cNvSpPr txBox="1">
            <a:spLocks/>
          </p:cNvSpPr>
          <p:nvPr/>
        </p:nvSpPr>
        <p:spPr>
          <a:xfrm>
            <a:off x="457200" y="704009"/>
            <a:ext cx="3949700" cy="292763"/>
          </a:xfrm>
          <a:prstGeom prst="rect">
            <a:avLst/>
          </a:prstGeom>
        </p:spPr>
        <p:txBody>
          <a:bodyPr vert="horz" lIns="91428" tIns="45714" rIns="91428" bIns="45714" rtlCol="0">
            <a:noAutofit/>
          </a:bodyPr>
          <a:lstStyle>
            <a:lvl1pPr marL="0" indent="0" algn="l" defTabSz="457138" rtl="0" eaLnBrk="1" latinLnBrk="0" hangingPunct="1">
              <a:spcBef>
                <a:spcPct val="20000"/>
              </a:spcBef>
              <a:buClr>
                <a:srgbClr val="00A79B"/>
              </a:buClr>
              <a:buFont typeface="Lucida Grande"/>
              <a:buNone/>
              <a:defRPr sz="1400" kern="1200">
                <a:solidFill>
                  <a:srgbClr val="00A79B"/>
                </a:solidFill>
                <a:latin typeface="+mn-lt"/>
                <a:ea typeface="+mn-ea"/>
                <a:cs typeface="+mn-cs"/>
              </a:defRPr>
            </a:lvl1pPr>
            <a:lvl2pPr marL="742849" indent="-285711" algn="l" defTabSz="457138" rtl="0" eaLnBrk="1" latinLnBrk="0" hangingPunct="1">
              <a:spcBef>
                <a:spcPct val="20000"/>
              </a:spcBef>
              <a:buClr>
                <a:srgbClr val="00A79B"/>
              </a:buClr>
              <a:buFont typeface="Lucida Grande"/>
              <a:buChar char="-"/>
              <a:defRPr sz="2800" kern="1200">
                <a:solidFill>
                  <a:srgbClr val="22282F"/>
                </a:solidFill>
                <a:latin typeface="+mn-lt"/>
                <a:ea typeface="+mn-ea"/>
                <a:cs typeface="+mn-cs"/>
              </a:defRPr>
            </a:lvl2pPr>
            <a:lvl3pPr marL="1142844" indent="-228569" algn="l" defTabSz="457138" rtl="0" eaLnBrk="1" latinLnBrk="0" hangingPunct="1">
              <a:spcBef>
                <a:spcPct val="20000"/>
              </a:spcBef>
              <a:buClr>
                <a:srgbClr val="00A79B"/>
              </a:buClr>
              <a:buFont typeface="Lucida Grande"/>
              <a:buChar char="-"/>
              <a:defRPr sz="2400" kern="1200">
                <a:solidFill>
                  <a:srgbClr val="22282F"/>
                </a:solidFill>
                <a:latin typeface="+mn-lt"/>
                <a:ea typeface="+mn-ea"/>
                <a:cs typeface="+mn-cs"/>
              </a:defRPr>
            </a:lvl3pPr>
            <a:lvl4pPr marL="1599983" indent="-228569" algn="l" defTabSz="457138" rtl="0" eaLnBrk="1" latinLnBrk="0" hangingPunct="1">
              <a:spcBef>
                <a:spcPct val="20000"/>
              </a:spcBef>
              <a:buClr>
                <a:srgbClr val="00A79B"/>
              </a:buClr>
              <a:buFont typeface="Lucida Grande"/>
              <a:buChar char="-"/>
              <a:defRPr sz="2000" kern="1200">
                <a:solidFill>
                  <a:srgbClr val="22282F"/>
                </a:solidFill>
                <a:latin typeface="+mn-lt"/>
                <a:ea typeface="+mn-ea"/>
                <a:cs typeface="+mn-cs"/>
              </a:defRPr>
            </a:lvl4pPr>
            <a:lvl5pPr marL="2057121" indent="-228569" algn="l" defTabSz="457138" rtl="0" eaLnBrk="1" latinLnBrk="0" hangingPunct="1">
              <a:spcBef>
                <a:spcPct val="20000"/>
              </a:spcBef>
              <a:buClr>
                <a:srgbClr val="00A79B"/>
              </a:buClr>
              <a:buFont typeface="Lucida Grande"/>
              <a:buChar char="-"/>
              <a:defRPr sz="2000" kern="1200">
                <a:solidFill>
                  <a:srgbClr val="22282F"/>
                </a:solidFill>
                <a:latin typeface="+mn-lt"/>
                <a:ea typeface="+mn-ea"/>
                <a:cs typeface="+mn-cs"/>
              </a:defRPr>
            </a:lvl5pPr>
            <a:lvl6pPr marL="2514258" indent="-228569" algn="l" defTabSz="457138" rtl="0" eaLnBrk="1" latinLnBrk="0" hangingPunct="1">
              <a:spcBef>
                <a:spcPct val="20000"/>
              </a:spcBef>
              <a:buFont typeface="Arial"/>
              <a:buChar char="•"/>
              <a:defRPr sz="2000" kern="1200">
                <a:solidFill>
                  <a:schemeClr val="tx1"/>
                </a:solidFill>
                <a:latin typeface="+mn-lt"/>
                <a:ea typeface="+mn-ea"/>
                <a:cs typeface="+mn-cs"/>
              </a:defRPr>
            </a:lvl6pPr>
            <a:lvl7pPr marL="2971396" indent="-228569" algn="l" defTabSz="457138" rtl="0" eaLnBrk="1" latinLnBrk="0" hangingPunct="1">
              <a:spcBef>
                <a:spcPct val="20000"/>
              </a:spcBef>
              <a:buFont typeface="Arial"/>
              <a:buChar char="•"/>
              <a:defRPr sz="2000" kern="1200">
                <a:solidFill>
                  <a:schemeClr val="tx1"/>
                </a:solidFill>
                <a:latin typeface="+mn-lt"/>
                <a:ea typeface="+mn-ea"/>
                <a:cs typeface="+mn-cs"/>
              </a:defRPr>
            </a:lvl7pPr>
            <a:lvl8pPr marL="3428535" indent="-228569" algn="l" defTabSz="457138" rtl="0" eaLnBrk="1" latinLnBrk="0" hangingPunct="1">
              <a:spcBef>
                <a:spcPct val="20000"/>
              </a:spcBef>
              <a:buFont typeface="Arial"/>
              <a:buChar char="•"/>
              <a:defRPr sz="2000" kern="1200">
                <a:solidFill>
                  <a:schemeClr val="tx1"/>
                </a:solidFill>
                <a:latin typeface="+mn-lt"/>
                <a:ea typeface="+mn-ea"/>
                <a:cs typeface="+mn-cs"/>
              </a:defRPr>
            </a:lvl8pPr>
            <a:lvl9pPr marL="3885673" indent="-228569" algn="l" defTabSz="457138" rtl="0" eaLnBrk="1" latinLnBrk="0" hangingPunct="1">
              <a:spcBef>
                <a:spcPct val="20000"/>
              </a:spcBef>
              <a:buFont typeface="Arial"/>
              <a:buChar char="•"/>
              <a:defRPr sz="2000" kern="1200">
                <a:solidFill>
                  <a:schemeClr val="tx1"/>
                </a:solidFill>
                <a:latin typeface="+mn-lt"/>
                <a:ea typeface="+mn-ea"/>
                <a:cs typeface="+mn-cs"/>
              </a:defRPr>
            </a:lvl9pPr>
          </a:lstStyle>
          <a:p>
            <a:r>
              <a:rPr lang="nl-NL" dirty="0" smtClean="0"/>
              <a:t>Indicatie resultaten &amp; budget  </a:t>
            </a:r>
            <a:endParaRPr lang="nl-NL" dirty="0"/>
          </a:p>
        </p:txBody>
      </p:sp>
      <p:graphicFrame>
        <p:nvGraphicFramePr>
          <p:cNvPr id="9" name="Tijdelijke aanduiding voor inhoud 5"/>
          <p:cNvGraphicFramePr>
            <a:graphicFrameLocks/>
          </p:cNvGraphicFramePr>
          <p:nvPr>
            <p:extLst>
              <p:ext uri="{D42A27DB-BD31-4B8C-83A1-F6EECF244321}">
                <p14:modId xmlns:p14="http://schemas.microsoft.com/office/powerpoint/2010/main" val="1185631942"/>
              </p:ext>
            </p:extLst>
          </p:nvPr>
        </p:nvGraphicFramePr>
        <p:xfrm>
          <a:off x="516624" y="1432896"/>
          <a:ext cx="2562646" cy="2567940"/>
        </p:xfrm>
        <a:graphic>
          <a:graphicData uri="http://schemas.openxmlformats.org/drawingml/2006/table">
            <a:tbl>
              <a:tblPr firstRow="1" bandRow="1">
                <a:tableStyleId>{5C22544A-7EE6-4342-B048-85BDC9FD1C3A}</a:tableStyleId>
              </a:tblPr>
              <a:tblGrid>
                <a:gridCol w="1432560"/>
                <a:gridCol w="1130086"/>
              </a:tblGrid>
              <a:tr h="278130">
                <a:tc gridSpan="2">
                  <a:txBody>
                    <a:bodyPr/>
                    <a:lstStyle/>
                    <a:p>
                      <a:pPr marL="0" marR="0" indent="0" algn="l" defTabSz="457138" rtl="0" eaLnBrk="1" fontAlgn="auto" latinLnBrk="0" hangingPunct="1">
                        <a:lnSpc>
                          <a:spcPct val="100000"/>
                        </a:lnSpc>
                        <a:spcBef>
                          <a:spcPts val="0"/>
                        </a:spcBef>
                        <a:spcAft>
                          <a:spcPts val="0"/>
                        </a:spcAft>
                        <a:buClrTx/>
                        <a:buSzTx/>
                        <a:buFontTx/>
                        <a:buNone/>
                        <a:tabLst/>
                        <a:defRPr/>
                      </a:pPr>
                      <a:r>
                        <a:rPr lang="nl-NL" sz="900" dirty="0" smtClean="0">
                          <a:solidFill>
                            <a:schemeClr val="bg1"/>
                          </a:solidFill>
                        </a:rPr>
                        <a:t>Hof van Saksen Herfst Hints</a:t>
                      </a:r>
                    </a:p>
                  </a:txBody>
                  <a:tcPr marL="68580" marR="68580" marT="34290" marB="34290"/>
                </a:tc>
                <a:tc hMerge="1">
                  <a:txBody>
                    <a:bodyPr/>
                    <a:lstStyle/>
                    <a:p>
                      <a:endParaRPr lang="nl-NL" sz="900" dirty="0">
                        <a:solidFill>
                          <a:srgbClr val="000000"/>
                        </a:solidFill>
                      </a:endParaRPr>
                    </a:p>
                  </a:txBody>
                  <a:tcPr marL="68580" marR="68580" marT="34290" marB="34290"/>
                </a:tc>
              </a:tr>
              <a:tr h="278130">
                <a:tc>
                  <a:txBody>
                    <a:bodyPr/>
                    <a:lstStyle/>
                    <a:p>
                      <a:r>
                        <a:rPr lang="nl-NL" sz="900" dirty="0" smtClean="0"/>
                        <a:t>Mediabudget</a:t>
                      </a:r>
                      <a:endParaRPr lang="nl-NL" sz="900" dirty="0"/>
                    </a:p>
                  </a:txBody>
                  <a:tcPr marL="68580" marR="68580" marT="34290" marB="34290"/>
                </a:tc>
                <a:tc>
                  <a:txBody>
                    <a:bodyPr/>
                    <a:lstStyle/>
                    <a:p>
                      <a:r>
                        <a:rPr lang="nl-NL" sz="900" dirty="0" smtClean="0">
                          <a:solidFill>
                            <a:srgbClr val="000000"/>
                          </a:solidFill>
                        </a:rPr>
                        <a:t>€ 9.000</a:t>
                      </a:r>
                      <a:endParaRPr lang="nl-NL" sz="900" dirty="0">
                        <a:solidFill>
                          <a:srgbClr val="000000"/>
                        </a:solidFill>
                      </a:endParaRPr>
                    </a:p>
                  </a:txBody>
                  <a:tcPr marL="68580" marR="68580" marT="34290" marB="34290"/>
                </a:tc>
              </a:tr>
              <a:tr h="278130">
                <a:tc>
                  <a:txBody>
                    <a:bodyPr/>
                    <a:lstStyle/>
                    <a:p>
                      <a:r>
                        <a:rPr lang="nl-NL" sz="900" dirty="0" smtClean="0"/>
                        <a:t>Creatie,</a:t>
                      </a:r>
                      <a:r>
                        <a:rPr lang="nl-NL" sz="900" baseline="0" dirty="0" smtClean="0"/>
                        <a:t> beheer, rapportage</a:t>
                      </a:r>
                      <a:endParaRPr lang="nl-NL" sz="900" dirty="0"/>
                    </a:p>
                  </a:txBody>
                  <a:tcPr marL="68580" marR="68580" marT="34290" marB="34290"/>
                </a:tc>
                <a:tc>
                  <a:txBody>
                    <a:bodyPr/>
                    <a:lstStyle/>
                    <a:p>
                      <a:r>
                        <a:rPr lang="nl-NL" sz="900" baseline="0" dirty="0" smtClean="0">
                          <a:solidFill>
                            <a:schemeClr val="tx1"/>
                          </a:solidFill>
                        </a:rPr>
                        <a:t>€ 6.000</a:t>
                      </a:r>
                      <a:endParaRPr lang="nl-NL" sz="900" dirty="0">
                        <a:solidFill>
                          <a:schemeClr val="tx1"/>
                        </a:solidFill>
                      </a:endParaRPr>
                    </a:p>
                  </a:txBody>
                  <a:tcPr marL="68580" marR="68580" marT="34290" marB="34290"/>
                </a:tc>
              </a:tr>
              <a:tr h="278130">
                <a:tc>
                  <a:txBody>
                    <a:bodyPr/>
                    <a:lstStyle/>
                    <a:p>
                      <a:r>
                        <a:rPr lang="nl-NL" sz="900" dirty="0" smtClean="0"/>
                        <a:t>Bereik</a:t>
                      </a:r>
                      <a:endParaRPr lang="nl-NL" sz="900" dirty="0"/>
                    </a:p>
                  </a:txBody>
                  <a:tcPr marL="68580" marR="68580" marT="34290" marB="34290"/>
                </a:tc>
                <a:tc>
                  <a:txBody>
                    <a:bodyPr/>
                    <a:lstStyle/>
                    <a:p>
                      <a:r>
                        <a:rPr lang="nl-NL" sz="900" dirty="0" smtClean="0">
                          <a:solidFill>
                            <a:srgbClr val="000000"/>
                          </a:solidFill>
                        </a:rPr>
                        <a:t>600.000</a:t>
                      </a:r>
                      <a:endParaRPr lang="nl-NL" sz="900" dirty="0">
                        <a:solidFill>
                          <a:srgbClr val="000000"/>
                        </a:solidFill>
                      </a:endParaRPr>
                    </a:p>
                  </a:txBody>
                  <a:tcPr marL="68580" marR="68580" marT="34290" marB="34290"/>
                </a:tc>
              </a:tr>
              <a:tr h="278130">
                <a:tc>
                  <a:txBody>
                    <a:bodyPr/>
                    <a:lstStyle/>
                    <a:p>
                      <a:r>
                        <a:rPr lang="nl-NL" sz="900" dirty="0" smtClean="0"/>
                        <a:t>Website clicks</a:t>
                      </a:r>
                      <a:endParaRPr lang="nl-NL" sz="900" dirty="0"/>
                    </a:p>
                  </a:txBody>
                  <a:tcPr marL="68580" marR="68580" marT="34290" marB="34290"/>
                </a:tc>
                <a:tc>
                  <a:txBody>
                    <a:bodyPr/>
                    <a:lstStyle/>
                    <a:p>
                      <a:r>
                        <a:rPr lang="nl-NL" sz="900" dirty="0" smtClean="0">
                          <a:solidFill>
                            <a:srgbClr val="000000"/>
                          </a:solidFill>
                        </a:rPr>
                        <a:t>18.000</a:t>
                      </a:r>
                      <a:endParaRPr lang="nl-NL" sz="900" dirty="0">
                        <a:solidFill>
                          <a:srgbClr val="000000"/>
                        </a:solidFill>
                      </a:endParaRPr>
                    </a:p>
                  </a:txBody>
                  <a:tcPr marL="68580" marR="68580" marT="34290" marB="34290"/>
                </a:tc>
              </a:tr>
              <a:tr h="278130">
                <a:tc>
                  <a:txBody>
                    <a:bodyPr/>
                    <a:lstStyle/>
                    <a:p>
                      <a:r>
                        <a:rPr lang="nl-NL" sz="900" dirty="0" err="1" smtClean="0"/>
                        <a:t>Cost</a:t>
                      </a:r>
                      <a:r>
                        <a:rPr lang="nl-NL" sz="900" dirty="0" smtClean="0"/>
                        <a:t> per click</a:t>
                      </a:r>
                      <a:endParaRPr lang="nl-NL" sz="900" dirty="0"/>
                    </a:p>
                  </a:txBody>
                  <a:tcPr marL="68580" marR="68580" marT="34290" marB="34290"/>
                </a:tc>
                <a:tc>
                  <a:txBody>
                    <a:bodyPr/>
                    <a:lstStyle/>
                    <a:p>
                      <a:r>
                        <a:rPr lang="nl-NL" sz="900" dirty="0" smtClean="0">
                          <a:solidFill>
                            <a:srgbClr val="000000"/>
                          </a:solidFill>
                        </a:rPr>
                        <a:t>€</a:t>
                      </a:r>
                      <a:r>
                        <a:rPr lang="nl-NL" sz="900" baseline="0" dirty="0" smtClean="0">
                          <a:solidFill>
                            <a:srgbClr val="000000"/>
                          </a:solidFill>
                        </a:rPr>
                        <a:t> 0,50</a:t>
                      </a:r>
                      <a:endParaRPr lang="nl-NL" sz="900" dirty="0">
                        <a:solidFill>
                          <a:srgbClr val="000000"/>
                        </a:solidFill>
                      </a:endParaRPr>
                    </a:p>
                  </a:txBody>
                  <a:tcPr marL="68580" marR="68580" marT="34290" marB="34290"/>
                </a:tc>
              </a:tr>
              <a:tr h="278130">
                <a:tc>
                  <a:txBody>
                    <a:bodyPr/>
                    <a:lstStyle/>
                    <a:p>
                      <a:r>
                        <a:rPr lang="nl-NL" sz="900" dirty="0" smtClean="0"/>
                        <a:t>Deelnemers game</a:t>
                      </a:r>
                      <a:endParaRPr lang="nl-NL" sz="900" dirty="0"/>
                    </a:p>
                  </a:txBody>
                  <a:tcPr marL="68580" marR="68580" marT="34290" marB="34290"/>
                </a:tc>
                <a:tc>
                  <a:txBody>
                    <a:bodyPr/>
                    <a:lstStyle/>
                    <a:p>
                      <a:r>
                        <a:rPr lang="nl-NL" sz="900" dirty="0" smtClean="0">
                          <a:solidFill>
                            <a:srgbClr val="000000"/>
                          </a:solidFill>
                        </a:rPr>
                        <a:t>5.113</a:t>
                      </a:r>
                      <a:endParaRPr lang="nl-NL" sz="900" dirty="0">
                        <a:solidFill>
                          <a:srgbClr val="000000"/>
                        </a:solidFill>
                      </a:endParaRPr>
                    </a:p>
                  </a:txBody>
                  <a:tcPr marL="68580" marR="68580" marT="34290" marB="34290"/>
                </a:tc>
              </a:tr>
              <a:tr h="278130">
                <a:tc>
                  <a:txBody>
                    <a:bodyPr/>
                    <a:lstStyle/>
                    <a:p>
                      <a:r>
                        <a:rPr lang="nl-NL" sz="900" dirty="0" smtClean="0"/>
                        <a:t>Unieke deelnemers</a:t>
                      </a:r>
                      <a:endParaRPr lang="nl-NL" sz="900" dirty="0"/>
                    </a:p>
                  </a:txBody>
                  <a:tcPr marL="68580" marR="68580" marT="34290" marB="34290"/>
                </a:tc>
                <a:tc>
                  <a:txBody>
                    <a:bodyPr/>
                    <a:lstStyle/>
                    <a:p>
                      <a:pPr marL="0" marR="0" indent="0" algn="l" defTabSz="457138" rtl="0" eaLnBrk="1" fontAlgn="auto" latinLnBrk="0" hangingPunct="1">
                        <a:lnSpc>
                          <a:spcPct val="100000"/>
                        </a:lnSpc>
                        <a:spcBef>
                          <a:spcPts val="0"/>
                        </a:spcBef>
                        <a:spcAft>
                          <a:spcPts val="0"/>
                        </a:spcAft>
                        <a:buClrTx/>
                        <a:buSzTx/>
                        <a:buFontTx/>
                        <a:buNone/>
                        <a:tabLst/>
                        <a:defRPr/>
                      </a:pPr>
                      <a:r>
                        <a:rPr lang="nl-NL" sz="900" dirty="0" smtClean="0">
                          <a:solidFill>
                            <a:srgbClr val="000000"/>
                          </a:solidFill>
                        </a:rPr>
                        <a:t>2.250</a:t>
                      </a:r>
                    </a:p>
                    <a:p>
                      <a:endParaRPr lang="nl-NL" sz="900" dirty="0">
                        <a:solidFill>
                          <a:srgbClr val="000000"/>
                        </a:solidFill>
                      </a:endParaRPr>
                    </a:p>
                  </a:txBody>
                  <a:tcPr marL="68580" marR="68580" marT="34290" marB="34290"/>
                </a:tc>
              </a:tr>
              <a:tr h="278130">
                <a:tc>
                  <a:txBody>
                    <a:bodyPr/>
                    <a:lstStyle/>
                    <a:p>
                      <a:r>
                        <a:rPr lang="nl-NL" sz="900" b="1" dirty="0" smtClean="0">
                          <a:solidFill>
                            <a:schemeClr val="tx1"/>
                          </a:solidFill>
                        </a:rPr>
                        <a:t>Totaal concept </a:t>
                      </a:r>
                      <a:endParaRPr lang="nl-NL" sz="900" b="1" dirty="0">
                        <a:solidFill>
                          <a:schemeClr val="tx1"/>
                        </a:solidFill>
                      </a:endParaRPr>
                    </a:p>
                  </a:txBody>
                  <a:tcPr marL="68580" marR="68580" marT="34290" marB="34290"/>
                </a:tc>
                <a:tc>
                  <a:txBody>
                    <a:bodyPr/>
                    <a:lstStyle/>
                    <a:p>
                      <a:r>
                        <a:rPr lang="nl-NL" sz="900" b="1" dirty="0" smtClean="0">
                          <a:solidFill>
                            <a:schemeClr val="tx1"/>
                          </a:solidFill>
                        </a:rPr>
                        <a:t>€ 15.000</a:t>
                      </a:r>
                      <a:endParaRPr lang="nl-NL" sz="900" b="1" dirty="0">
                        <a:solidFill>
                          <a:schemeClr val="tx1"/>
                        </a:solidFill>
                      </a:endParaRPr>
                    </a:p>
                  </a:txBody>
                  <a:tcPr marL="68580" marR="68580" marT="34290" marB="34290"/>
                </a:tc>
              </a:tr>
            </a:tbl>
          </a:graphicData>
        </a:graphic>
      </p:graphicFrame>
      <p:sp>
        <p:nvSpPr>
          <p:cNvPr id="2" name="Tekstvak 1"/>
          <p:cNvSpPr txBox="1"/>
          <p:nvPr/>
        </p:nvSpPr>
        <p:spPr>
          <a:xfrm>
            <a:off x="2709333" y="4015619"/>
            <a:ext cx="914400" cy="914400"/>
          </a:xfrm>
          <a:prstGeom prst="rect">
            <a:avLst/>
          </a:prstGeom>
        </p:spPr>
        <p:txBody>
          <a:bodyPr vert="horz" wrap="none" lIns="91440" tIns="45720" rIns="91440" bIns="45720" rtlCol="0" anchor="ctr">
            <a:normAutofit/>
          </a:bodyPr>
          <a:lstStyle/>
          <a:p>
            <a:pPr algn="ctr"/>
            <a:endParaRPr lang="nl-NL" sz="1700" dirty="0" smtClean="0">
              <a:solidFill>
                <a:srgbClr val="FFFFFF"/>
              </a:solidFill>
              <a:latin typeface="Helvetica Neue"/>
              <a:cs typeface="Helvetica Neue"/>
            </a:endParaRPr>
          </a:p>
        </p:txBody>
      </p:sp>
      <p:sp>
        <p:nvSpPr>
          <p:cNvPr id="3" name="Tekstvak 2"/>
          <p:cNvSpPr txBox="1"/>
          <p:nvPr/>
        </p:nvSpPr>
        <p:spPr>
          <a:xfrm>
            <a:off x="4210186" y="1432895"/>
            <a:ext cx="3477981" cy="3497123"/>
          </a:xfrm>
          <a:prstGeom prst="rect">
            <a:avLst/>
          </a:prstGeom>
        </p:spPr>
        <p:txBody>
          <a:bodyPr vert="horz" wrap="none" lIns="91440" tIns="45720" rIns="91440" bIns="45720" rtlCol="0" anchor="ctr">
            <a:normAutofit/>
          </a:bodyPr>
          <a:lstStyle/>
          <a:p>
            <a:pPr algn="ctr"/>
            <a:endParaRPr lang="nl-NL" sz="1700" dirty="0" smtClean="0">
              <a:solidFill>
                <a:srgbClr val="FFFFFF"/>
              </a:solidFill>
              <a:latin typeface="Helvetica Neue"/>
              <a:cs typeface="Helvetica Neue"/>
            </a:endParaRPr>
          </a:p>
        </p:txBody>
      </p:sp>
      <p:sp>
        <p:nvSpPr>
          <p:cNvPr id="4" name="Tekstvak 3"/>
          <p:cNvSpPr txBox="1"/>
          <p:nvPr/>
        </p:nvSpPr>
        <p:spPr>
          <a:xfrm>
            <a:off x="5148327" y="1842072"/>
            <a:ext cx="914400" cy="914400"/>
          </a:xfrm>
          <a:prstGeom prst="rect">
            <a:avLst/>
          </a:prstGeom>
        </p:spPr>
        <p:txBody>
          <a:bodyPr vert="horz" wrap="none" lIns="91440" tIns="45720" rIns="91440" bIns="45720" rtlCol="0" anchor="ctr">
            <a:normAutofit/>
          </a:bodyPr>
          <a:lstStyle/>
          <a:p>
            <a:pPr algn="ctr"/>
            <a:endParaRPr lang="nl-NL" sz="1700" dirty="0" smtClean="0">
              <a:solidFill>
                <a:srgbClr val="FFFFFF"/>
              </a:solidFill>
              <a:latin typeface="Helvetica Neue"/>
              <a:cs typeface="Helvetica Neue"/>
            </a:endParaRPr>
          </a:p>
        </p:txBody>
      </p:sp>
      <p:sp>
        <p:nvSpPr>
          <p:cNvPr id="5" name="Tekstvak 4"/>
          <p:cNvSpPr txBox="1"/>
          <p:nvPr/>
        </p:nvSpPr>
        <p:spPr>
          <a:xfrm>
            <a:off x="3924169" y="1121261"/>
            <a:ext cx="914400" cy="914400"/>
          </a:xfrm>
          <a:prstGeom prst="rect">
            <a:avLst/>
          </a:prstGeom>
        </p:spPr>
        <p:txBody>
          <a:bodyPr vert="horz" wrap="none" lIns="91440" tIns="45720" rIns="91440" bIns="45720" rtlCol="0" anchor="ctr">
            <a:normAutofit/>
          </a:bodyPr>
          <a:lstStyle/>
          <a:p>
            <a:pPr algn="ctr"/>
            <a:endParaRPr lang="nl-NL" sz="1700" dirty="0" smtClean="0">
              <a:solidFill>
                <a:srgbClr val="FFFFFF"/>
              </a:solidFill>
              <a:latin typeface="Helvetica Neue"/>
              <a:cs typeface="Helvetica Neue"/>
            </a:endParaRPr>
          </a:p>
        </p:txBody>
      </p:sp>
      <p:sp>
        <p:nvSpPr>
          <p:cNvPr id="8" name="Rechthoek 7"/>
          <p:cNvSpPr/>
          <p:nvPr/>
        </p:nvSpPr>
        <p:spPr>
          <a:xfrm>
            <a:off x="516623" y="4124173"/>
            <a:ext cx="7171543" cy="938719"/>
          </a:xfrm>
          <a:prstGeom prst="rect">
            <a:avLst/>
          </a:prstGeom>
        </p:spPr>
        <p:txBody>
          <a:bodyPr wrap="square">
            <a:spAutoFit/>
          </a:bodyPr>
          <a:lstStyle/>
          <a:p>
            <a:r>
              <a:rPr lang="nl-NL" sz="1100" dirty="0"/>
              <a:t>Toelichting Unieke deelnemers (met nieuwsbrief): </a:t>
            </a:r>
            <a:r>
              <a:rPr lang="nl-NL" sz="1100" dirty="0" smtClean="0"/>
              <a:t>We verwachten </a:t>
            </a:r>
            <a:r>
              <a:rPr lang="nl-NL" sz="1100" dirty="0"/>
              <a:t>dat zo'n 44% van de unieke deelnemers een nieuw lead voor de nieuwsbrief is. Dit baseren we op de vorige campagnes. Zowel bij Zomerontdekking als Rondje Hof van Saksen was dit percentage 46%. We verwachten dat dit iets zal zakken, omdat er nu al een groter deel van de fans en warme doelgroepen in de database staat. Deze overlap beperken we zoveel mogelijk door conversies uit deze campagnes uit te sluiten. </a:t>
            </a:r>
          </a:p>
        </p:txBody>
      </p:sp>
    </p:spTree>
    <p:extLst>
      <p:ext uri="{BB962C8B-B14F-4D97-AF65-F5344CB8AC3E}">
        <p14:creationId xmlns:p14="http://schemas.microsoft.com/office/powerpoint/2010/main" val="244518844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67642"/>
            <a:ext cx="6075454" cy="478848"/>
          </a:xfrm>
        </p:spPr>
        <p:txBody>
          <a:bodyPr>
            <a:normAutofit/>
          </a:bodyPr>
          <a:lstStyle/>
          <a:p>
            <a:r>
              <a:rPr lang="nl-NL" dirty="0" smtClean="0"/>
              <a:t>Briefing</a:t>
            </a:r>
            <a:endParaRPr lang="nl-NL" dirty="0"/>
          </a:p>
        </p:txBody>
      </p:sp>
      <p:sp>
        <p:nvSpPr>
          <p:cNvPr id="4" name="Tijdelijke aanduiding voor inhoud 3"/>
          <p:cNvSpPr>
            <a:spLocks noGrp="1"/>
          </p:cNvSpPr>
          <p:nvPr>
            <p:ph sz="half" idx="12"/>
          </p:nvPr>
        </p:nvSpPr>
        <p:spPr>
          <a:xfrm>
            <a:off x="457202" y="1114885"/>
            <a:ext cx="4063998" cy="4498513"/>
          </a:xfrm>
        </p:spPr>
        <p:txBody>
          <a:bodyPr>
            <a:normAutofit fontScale="92500" lnSpcReduction="20000"/>
          </a:bodyPr>
          <a:lstStyle/>
          <a:p>
            <a:pPr marL="0" indent="0">
              <a:buNone/>
            </a:pPr>
            <a:r>
              <a:rPr lang="nl-NL" b="1" dirty="0"/>
              <a:t>Thema </a:t>
            </a:r>
          </a:p>
          <a:p>
            <a:pPr marL="0" indent="0">
              <a:buNone/>
            </a:pPr>
            <a:r>
              <a:rPr lang="nl-NL" dirty="0" smtClean="0"/>
              <a:t>Herfst (luxe, beleving, bijzonder)</a:t>
            </a:r>
            <a:endParaRPr lang="nl-NL" dirty="0"/>
          </a:p>
          <a:p>
            <a:pPr marL="0" indent="0">
              <a:buNone/>
            </a:pPr>
            <a:endParaRPr lang="nl-NL" dirty="0"/>
          </a:p>
          <a:p>
            <a:pPr marL="0" indent="0">
              <a:buNone/>
            </a:pPr>
            <a:r>
              <a:rPr lang="nl-NL" b="1" dirty="0"/>
              <a:t>Doelgroep</a:t>
            </a:r>
          </a:p>
          <a:p>
            <a:pPr marL="0" indent="0">
              <a:buNone/>
            </a:pPr>
            <a:r>
              <a:rPr lang="nl-NL" dirty="0" smtClean="0"/>
              <a:t>Stellen 55+</a:t>
            </a:r>
          </a:p>
          <a:p>
            <a:pPr marL="0" indent="0">
              <a:buNone/>
            </a:pPr>
            <a:r>
              <a:rPr lang="nl-NL" dirty="0" smtClean="0"/>
              <a:t>Jongere doelgroep niet afschrikken</a:t>
            </a:r>
          </a:p>
          <a:p>
            <a:pPr marL="0" indent="0">
              <a:buNone/>
            </a:pPr>
            <a:endParaRPr lang="nl-NL" dirty="0"/>
          </a:p>
          <a:p>
            <a:pPr marL="0" indent="0">
              <a:buNone/>
            </a:pPr>
            <a:r>
              <a:rPr lang="nl-NL" b="1" dirty="0"/>
              <a:t>Doelstelling</a:t>
            </a:r>
          </a:p>
          <a:p>
            <a:pPr marL="0" indent="0">
              <a:buNone/>
            </a:pPr>
            <a:r>
              <a:rPr lang="nl-NL" dirty="0"/>
              <a:t>Bereik </a:t>
            </a:r>
            <a:r>
              <a:rPr lang="nl-NL" dirty="0" smtClean="0"/>
              <a:t>(en leads)</a:t>
            </a:r>
            <a:endParaRPr lang="nl-NL" dirty="0"/>
          </a:p>
          <a:p>
            <a:pPr marL="0" indent="0">
              <a:buNone/>
            </a:pPr>
            <a:endParaRPr lang="nl-NL" dirty="0"/>
          </a:p>
          <a:p>
            <a:pPr marL="0" indent="0">
              <a:buNone/>
            </a:pPr>
            <a:r>
              <a:rPr lang="nl-NL" b="1" dirty="0"/>
              <a:t>Budget </a:t>
            </a:r>
          </a:p>
          <a:p>
            <a:pPr marL="0" indent="0">
              <a:buNone/>
            </a:pPr>
            <a:r>
              <a:rPr lang="nl-NL" dirty="0" smtClean="0"/>
              <a:t>15k </a:t>
            </a:r>
            <a:r>
              <a:rPr lang="nl-NL" dirty="0"/>
              <a:t>excl. </a:t>
            </a:r>
            <a:r>
              <a:rPr lang="nl-NL" dirty="0" smtClean="0"/>
              <a:t>BTW</a:t>
            </a:r>
          </a:p>
          <a:p>
            <a:pPr marL="0" indent="0">
              <a:buNone/>
            </a:pPr>
            <a:endParaRPr lang="nl-NL" dirty="0"/>
          </a:p>
          <a:p>
            <a:pPr marL="0" indent="0">
              <a:buNone/>
            </a:pPr>
            <a:r>
              <a:rPr lang="nl-NL" b="1" dirty="0" smtClean="0"/>
              <a:t>Live</a:t>
            </a:r>
          </a:p>
          <a:p>
            <a:pPr marL="0" indent="0">
              <a:buNone/>
            </a:pPr>
            <a:r>
              <a:rPr lang="nl-NL" dirty="0" smtClean="0"/>
              <a:t>20 oktober </a:t>
            </a:r>
            <a:endParaRPr lang="nl-NL" dirty="0"/>
          </a:p>
          <a:p>
            <a:pPr marL="0" indent="0">
              <a:buNone/>
            </a:pPr>
            <a:endParaRPr lang="nl-NL" b="1" dirty="0" smtClean="0"/>
          </a:p>
          <a:p>
            <a:endParaRPr lang="nl-NL" dirty="0"/>
          </a:p>
          <a:p>
            <a:endParaRPr lang="nl-NL" dirty="0"/>
          </a:p>
        </p:txBody>
      </p:sp>
      <p:sp>
        <p:nvSpPr>
          <p:cNvPr id="5" name="Tijdelijke aanduiding voor tekst 4"/>
          <p:cNvSpPr>
            <a:spLocks noGrp="1"/>
          </p:cNvSpPr>
          <p:nvPr>
            <p:ph type="body" sz="quarter" idx="11"/>
          </p:nvPr>
        </p:nvSpPr>
        <p:spPr/>
        <p:txBody>
          <a:bodyPr/>
          <a:lstStyle/>
          <a:p>
            <a:r>
              <a:rPr lang="nl-NL" dirty="0" smtClean="0"/>
              <a:t>Hof van Saksen Herfst Hints</a:t>
            </a:r>
            <a:endParaRPr lang="nl-NL" dirty="0"/>
          </a:p>
        </p:txBody>
      </p:sp>
    </p:spTree>
    <p:extLst>
      <p:ext uri="{BB962C8B-B14F-4D97-AF65-F5344CB8AC3E}">
        <p14:creationId xmlns:p14="http://schemas.microsoft.com/office/powerpoint/2010/main" val="307830513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67642"/>
            <a:ext cx="6075454" cy="478848"/>
          </a:xfrm>
        </p:spPr>
        <p:txBody>
          <a:bodyPr>
            <a:normAutofit/>
          </a:bodyPr>
          <a:lstStyle/>
          <a:p>
            <a:r>
              <a:rPr lang="nl-NL" dirty="0" smtClean="0"/>
              <a:t>Concept</a:t>
            </a:r>
            <a:endParaRPr lang="nl-NL" dirty="0"/>
          </a:p>
        </p:txBody>
      </p:sp>
      <p:sp>
        <p:nvSpPr>
          <p:cNvPr id="4" name="Tijdelijke aanduiding voor inhoud 3"/>
          <p:cNvSpPr>
            <a:spLocks noGrp="1"/>
          </p:cNvSpPr>
          <p:nvPr>
            <p:ph sz="half" idx="12"/>
          </p:nvPr>
        </p:nvSpPr>
        <p:spPr>
          <a:xfrm>
            <a:off x="457202" y="1114885"/>
            <a:ext cx="5194298" cy="4498513"/>
          </a:xfrm>
        </p:spPr>
        <p:txBody>
          <a:bodyPr>
            <a:normAutofit/>
          </a:bodyPr>
          <a:lstStyle/>
          <a:p>
            <a:pPr marL="0" indent="0">
              <a:buNone/>
            </a:pPr>
            <a:r>
              <a:rPr lang="nl-NL" dirty="0"/>
              <a:t>Stuur je geliefde een hint </a:t>
            </a:r>
            <a:r>
              <a:rPr lang="nl-NL" dirty="0" smtClean="0"/>
              <a:t>voor bijvoorbeeld een </a:t>
            </a:r>
            <a:r>
              <a:rPr lang="nl-NL" dirty="0"/>
              <a:t>massage, een </a:t>
            </a:r>
            <a:r>
              <a:rPr lang="nl-NL" dirty="0" smtClean="0"/>
              <a:t>facial treatment </a:t>
            </a:r>
            <a:r>
              <a:rPr lang="nl-NL" dirty="0"/>
              <a:t>of een luxe diner </a:t>
            </a:r>
            <a:r>
              <a:rPr lang="nl-NL" dirty="0" smtClean="0"/>
              <a:t>voor </a:t>
            </a:r>
            <a:r>
              <a:rPr lang="nl-NL" dirty="0"/>
              <a:t>2.</a:t>
            </a:r>
          </a:p>
          <a:p>
            <a:pPr marL="0" indent="0">
              <a:buNone/>
            </a:pPr>
            <a:endParaRPr lang="nl-NL" dirty="0"/>
          </a:p>
          <a:p>
            <a:pPr marL="0" indent="0">
              <a:buNone/>
            </a:pPr>
            <a:r>
              <a:rPr lang="nl-NL" dirty="0"/>
              <a:t>Op de kaart staat de hint </a:t>
            </a:r>
            <a:r>
              <a:rPr lang="nl-NL" dirty="0" smtClean="0"/>
              <a:t>en dat dat bij </a:t>
            </a:r>
            <a:r>
              <a:rPr lang="nl-NL" dirty="0"/>
              <a:t>Hof van Saksen kan. En dat is natuurlijk veel </a:t>
            </a:r>
            <a:r>
              <a:rPr lang="nl-NL" dirty="0" smtClean="0"/>
              <a:t>makkelijker en luxer! </a:t>
            </a:r>
            <a:endParaRPr lang="nl-NL" dirty="0"/>
          </a:p>
          <a:p>
            <a:pPr marL="0" indent="0">
              <a:buNone/>
            </a:pPr>
            <a:endParaRPr lang="nl-NL" dirty="0"/>
          </a:p>
          <a:p>
            <a:pPr marL="0" indent="0">
              <a:buNone/>
            </a:pPr>
            <a:r>
              <a:rPr lang="nl-NL" dirty="0"/>
              <a:t>Wanneer je een hint stuurt naar je </a:t>
            </a:r>
            <a:r>
              <a:rPr lang="nl-NL" dirty="0" smtClean="0"/>
              <a:t>partner maak </a:t>
            </a:r>
            <a:r>
              <a:rPr lang="nl-NL" dirty="0"/>
              <a:t>je </a:t>
            </a:r>
            <a:r>
              <a:rPr lang="nl-NL" dirty="0" smtClean="0"/>
              <a:t>kans </a:t>
            </a:r>
            <a:r>
              <a:rPr lang="nl-NL" dirty="0"/>
              <a:t>op een luxe weekend weg. </a:t>
            </a:r>
            <a:r>
              <a:rPr lang="nl-NL" dirty="0" smtClean="0"/>
              <a:t>Je kan kiezen uit verschillende hints/verwenmomenten. </a:t>
            </a:r>
            <a:endParaRPr lang="nl-NL" dirty="0"/>
          </a:p>
          <a:p>
            <a:pPr marL="0" indent="0">
              <a:buNone/>
            </a:pPr>
            <a:endParaRPr lang="nl-NL" b="1" dirty="0" smtClean="0"/>
          </a:p>
          <a:p>
            <a:endParaRPr lang="nl-NL" dirty="0"/>
          </a:p>
          <a:p>
            <a:endParaRPr lang="nl-NL" dirty="0"/>
          </a:p>
        </p:txBody>
      </p:sp>
      <p:sp>
        <p:nvSpPr>
          <p:cNvPr id="5" name="Tijdelijke aanduiding voor tekst 4"/>
          <p:cNvSpPr>
            <a:spLocks noGrp="1"/>
          </p:cNvSpPr>
          <p:nvPr>
            <p:ph type="body" sz="quarter" idx="11"/>
          </p:nvPr>
        </p:nvSpPr>
        <p:spPr/>
        <p:txBody>
          <a:bodyPr/>
          <a:lstStyle/>
          <a:p>
            <a:r>
              <a:rPr lang="nl-NL" dirty="0" smtClean="0"/>
              <a:t>Hof van Saksen Herfst Hints</a:t>
            </a:r>
            <a:endParaRPr lang="nl-NL" dirty="0"/>
          </a:p>
        </p:txBody>
      </p:sp>
    </p:spTree>
    <p:extLst>
      <p:ext uri="{BB962C8B-B14F-4D97-AF65-F5344CB8AC3E}">
        <p14:creationId xmlns:p14="http://schemas.microsoft.com/office/powerpoint/2010/main" val="340164598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67642"/>
            <a:ext cx="6075454" cy="478848"/>
          </a:xfrm>
        </p:spPr>
        <p:txBody>
          <a:bodyPr>
            <a:normAutofit/>
          </a:bodyPr>
          <a:lstStyle/>
          <a:p>
            <a:r>
              <a:rPr lang="nl-NL" dirty="0" smtClean="0"/>
              <a:t>Hints (mobiel)</a:t>
            </a:r>
            <a:endParaRPr lang="nl-NL" dirty="0"/>
          </a:p>
        </p:txBody>
      </p:sp>
      <p:sp>
        <p:nvSpPr>
          <p:cNvPr id="5" name="Tijdelijke aanduiding voor tekst 4"/>
          <p:cNvSpPr>
            <a:spLocks noGrp="1"/>
          </p:cNvSpPr>
          <p:nvPr>
            <p:ph type="body" sz="quarter" idx="11"/>
          </p:nvPr>
        </p:nvSpPr>
        <p:spPr/>
        <p:txBody>
          <a:bodyPr/>
          <a:lstStyle/>
          <a:p>
            <a:r>
              <a:rPr lang="nl-NL" dirty="0" smtClean="0"/>
              <a:t>Hof van Saksen Herfst Hints</a:t>
            </a:r>
            <a:endParaRPr lang="nl-NL" dirty="0"/>
          </a:p>
        </p:txBody>
      </p:sp>
      <p:pic>
        <p:nvPicPr>
          <p:cNvPr id="7" name="Picture 6" descr="20160811_hvs_najaar-mockup-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0246" y="0"/>
            <a:ext cx="2771775" cy="5715000"/>
          </a:xfrm>
          <a:prstGeom prst="rect">
            <a:avLst/>
          </a:prstGeom>
        </p:spPr>
      </p:pic>
    </p:spTree>
    <p:extLst>
      <p:ext uri="{BB962C8B-B14F-4D97-AF65-F5344CB8AC3E}">
        <p14:creationId xmlns:p14="http://schemas.microsoft.com/office/powerpoint/2010/main" val="32913143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67642"/>
            <a:ext cx="6075454" cy="478848"/>
          </a:xfrm>
        </p:spPr>
        <p:txBody>
          <a:bodyPr>
            <a:normAutofit/>
          </a:bodyPr>
          <a:lstStyle/>
          <a:p>
            <a:r>
              <a:rPr lang="nl-NL" dirty="0" smtClean="0"/>
              <a:t>Hints (mobiel)</a:t>
            </a:r>
            <a:endParaRPr lang="nl-NL" dirty="0"/>
          </a:p>
        </p:txBody>
      </p:sp>
      <p:sp>
        <p:nvSpPr>
          <p:cNvPr id="5" name="Tijdelijke aanduiding voor tekst 4"/>
          <p:cNvSpPr>
            <a:spLocks noGrp="1"/>
          </p:cNvSpPr>
          <p:nvPr>
            <p:ph type="body" sz="quarter" idx="11"/>
          </p:nvPr>
        </p:nvSpPr>
        <p:spPr/>
        <p:txBody>
          <a:bodyPr/>
          <a:lstStyle/>
          <a:p>
            <a:r>
              <a:rPr lang="nl-NL" dirty="0" smtClean="0"/>
              <a:t>Hof van Saksen Herfst Hints</a:t>
            </a:r>
            <a:endParaRPr lang="nl-NL" dirty="0"/>
          </a:p>
        </p:txBody>
      </p:sp>
      <p:pic>
        <p:nvPicPr>
          <p:cNvPr id="14" name="Picture 13" descr="20160811_hvs_najaar-mockup-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5968" y="1079499"/>
            <a:ext cx="1959543" cy="4040294"/>
          </a:xfrm>
          <a:prstGeom prst="rect">
            <a:avLst/>
          </a:prstGeom>
        </p:spPr>
      </p:pic>
      <p:pic>
        <p:nvPicPr>
          <p:cNvPr id="10" name="Picture 9" descr="20160811_hvs_najaar-mockup-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79" y="1079498"/>
            <a:ext cx="1959543" cy="4040295"/>
          </a:xfrm>
          <a:prstGeom prst="rect">
            <a:avLst/>
          </a:prstGeom>
        </p:spPr>
      </p:pic>
      <p:pic>
        <p:nvPicPr>
          <p:cNvPr id="9" name="Picture 8" descr="20160811_hvs_najaar-mockup-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5509" y="1079498"/>
            <a:ext cx="1959545" cy="4040297"/>
          </a:xfrm>
          <a:prstGeom prst="rect">
            <a:avLst/>
          </a:prstGeom>
        </p:spPr>
      </p:pic>
      <p:pic>
        <p:nvPicPr>
          <p:cNvPr id="12" name="Picture 11" descr="20160811_hvs_najaar-mockup-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1322" y="1079498"/>
            <a:ext cx="1959546" cy="4040301"/>
          </a:xfrm>
          <a:prstGeom prst="rect">
            <a:avLst/>
          </a:prstGeom>
        </p:spPr>
      </p:pic>
    </p:spTree>
    <p:extLst>
      <p:ext uri="{BB962C8B-B14F-4D97-AF65-F5344CB8AC3E}">
        <p14:creationId xmlns:p14="http://schemas.microsoft.com/office/powerpoint/2010/main" val="266668889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67642"/>
            <a:ext cx="6075454" cy="478848"/>
          </a:xfrm>
        </p:spPr>
        <p:txBody>
          <a:bodyPr>
            <a:normAutofit/>
          </a:bodyPr>
          <a:lstStyle/>
          <a:p>
            <a:r>
              <a:rPr lang="nl-NL" dirty="0" smtClean="0"/>
              <a:t>Hints flow (mobiel)</a:t>
            </a:r>
            <a:endParaRPr lang="nl-NL" dirty="0"/>
          </a:p>
        </p:txBody>
      </p:sp>
      <p:sp>
        <p:nvSpPr>
          <p:cNvPr id="5" name="Tijdelijke aanduiding voor tekst 4"/>
          <p:cNvSpPr>
            <a:spLocks noGrp="1"/>
          </p:cNvSpPr>
          <p:nvPr>
            <p:ph type="body" sz="quarter" idx="11"/>
          </p:nvPr>
        </p:nvSpPr>
        <p:spPr/>
        <p:txBody>
          <a:bodyPr/>
          <a:lstStyle/>
          <a:p>
            <a:r>
              <a:rPr lang="nl-NL" dirty="0" smtClean="0"/>
              <a:t>Hof van Saksen Herfst Hints</a:t>
            </a:r>
            <a:endParaRPr lang="nl-NL" dirty="0"/>
          </a:p>
        </p:txBody>
      </p:sp>
      <p:cxnSp>
        <p:nvCxnSpPr>
          <p:cNvPr id="4" name="Rechte verbindingslijn met pijl 3"/>
          <p:cNvCxnSpPr/>
          <p:nvPr/>
        </p:nvCxnSpPr>
        <p:spPr>
          <a:xfrm>
            <a:off x="2332573" y="3184676"/>
            <a:ext cx="338667"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Rechte verbindingslijn met pijl 7"/>
          <p:cNvCxnSpPr/>
          <p:nvPr/>
        </p:nvCxnSpPr>
        <p:spPr>
          <a:xfrm>
            <a:off x="6741287" y="3184676"/>
            <a:ext cx="338667"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Rechte verbindingslijn met pijl 13"/>
          <p:cNvCxnSpPr/>
          <p:nvPr/>
        </p:nvCxnSpPr>
        <p:spPr>
          <a:xfrm>
            <a:off x="4561216" y="3184676"/>
            <a:ext cx="338667"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2" name="Picture 11" descr="20160811_hvs_najaar-mockup-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9954" y="1079501"/>
            <a:ext cx="1816386" cy="3745126"/>
          </a:xfrm>
          <a:prstGeom prst="rect">
            <a:avLst/>
          </a:prstGeom>
        </p:spPr>
      </p:pic>
      <p:pic>
        <p:nvPicPr>
          <p:cNvPr id="18" name="Picture 17" descr="20160811_hvs_najaar-mockup-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901" y="1079501"/>
            <a:ext cx="1816386" cy="3745126"/>
          </a:xfrm>
          <a:prstGeom prst="rect">
            <a:avLst/>
          </a:prstGeom>
        </p:spPr>
      </p:pic>
      <p:pic>
        <p:nvPicPr>
          <p:cNvPr id="21" name="Picture 20" descr="20160811_hvs_najaar-mockup-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55" y="1079501"/>
            <a:ext cx="1816386" cy="3745126"/>
          </a:xfrm>
          <a:prstGeom prst="rect">
            <a:avLst/>
          </a:prstGeom>
        </p:spPr>
      </p:pic>
      <p:pic>
        <p:nvPicPr>
          <p:cNvPr id="13" name="Picture 12" descr="20160811_hvs_najaar-mockup-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7528" y="1079501"/>
            <a:ext cx="1816386" cy="3745126"/>
          </a:xfrm>
          <a:prstGeom prst="rect">
            <a:avLst/>
          </a:prstGeom>
        </p:spPr>
      </p:pic>
    </p:spTree>
    <p:extLst>
      <p:ext uri="{BB962C8B-B14F-4D97-AF65-F5344CB8AC3E}">
        <p14:creationId xmlns:p14="http://schemas.microsoft.com/office/powerpoint/2010/main" val="11478780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67642"/>
            <a:ext cx="6075454" cy="478848"/>
          </a:xfrm>
        </p:spPr>
        <p:txBody>
          <a:bodyPr>
            <a:normAutofit/>
          </a:bodyPr>
          <a:lstStyle/>
          <a:p>
            <a:r>
              <a:rPr lang="nl-NL" dirty="0" smtClean="0"/>
              <a:t>Hints (desktop)</a:t>
            </a:r>
            <a:endParaRPr lang="nl-NL" dirty="0"/>
          </a:p>
        </p:txBody>
      </p:sp>
      <p:sp>
        <p:nvSpPr>
          <p:cNvPr id="5" name="Tijdelijke aanduiding voor tekst 4"/>
          <p:cNvSpPr>
            <a:spLocks noGrp="1"/>
          </p:cNvSpPr>
          <p:nvPr>
            <p:ph type="body" sz="quarter" idx="11"/>
          </p:nvPr>
        </p:nvSpPr>
        <p:spPr/>
        <p:txBody>
          <a:bodyPr/>
          <a:lstStyle/>
          <a:p>
            <a:r>
              <a:rPr lang="nl-NL" dirty="0" smtClean="0"/>
              <a:t>Hof van Saksen Herfst Hints</a:t>
            </a:r>
            <a:endParaRPr lang="nl-NL" dirty="0"/>
          </a:p>
        </p:txBody>
      </p:sp>
      <p:pic>
        <p:nvPicPr>
          <p:cNvPr id="6" name="Picture 5" descr="20160811_hvs-hints_hofvansaksen-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1150407"/>
            <a:ext cx="6829216" cy="4268259"/>
          </a:xfrm>
          <a:prstGeom prst="rect">
            <a:avLst/>
          </a:prstGeom>
          <a:ln w="3175" cmpd="sng">
            <a:solidFill>
              <a:schemeClr val="bg1">
                <a:lumMod val="75000"/>
              </a:schemeClr>
            </a:solidFill>
          </a:ln>
        </p:spPr>
      </p:pic>
    </p:spTree>
    <p:extLst>
      <p:ext uri="{BB962C8B-B14F-4D97-AF65-F5344CB8AC3E}">
        <p14:creationId xmlns:p14="http://schemas.microsoft.com/office/powerpoint/2010/main" val="318413993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67642"/>
            <a:ext cx="6075454" cy="478848"/>
          </a:xfrm>
        </p:spPr>
        <p:txBody>
          <a:bodyPr>
            <a:normAutofit/>
          </a:bodyPr>
          <a:lstStyle/>
          <a:p>
            <a:r>
              <a:rPr lang="nl-NL" dirty="0" smtClean="0"/>
              <a:t>Hints (desktop)</a:t>
            </a:r>
            <a:endParaRPr lang="nl-NL" dirty="0"/>
          </a:p>
        </p:txBody>
      </p:sp>
      <p:sp>
        <p:nvSpPr>
          <p:cNvPr id="5" name="Tijdelijke aanduiding voor tekst 4"/>
          <p:cNvSpPr>
            <a:spLocks noGrp="1"/>
          </p:cNvSpPr>
          <p:nvPr>
            <p:ph type="body" sz="quarter" idx="11"/>
          </p:nvPr>
        </p:nvSpPr>
        <p:spPr/>
        <p:txBody>
          <a:bodyPr/>
          <a:lstStyle/>
          <a:p>
            <a:r>
              <a:rPr lang="nl-NL" dirty="0" smtClean="0"/>
              <a:t>Hof van Saksen Herfst Hints</a:t>
            </a:r>
            <a:endParaRPr lang="nl-NL" dirty="0"/>
          </a:p>
        </p:txBody>
      </p:sp>
      <p:pic>
        <p:nvPicPr>
          <p:cNvPr id="6" name="Picture 5" descr="20160811_hvs-hints_hofvansaksen-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1" y="1150407"/>
            <a:ext cx="6829216" cy="4268260"/>
          </a:xfrm>
          <a:prstGeom prst="rect">
            <a:avLst/>
          </a:prstGeom>
          <a:ln w="3175" cmpd="sng">
            <a:solidFill>
              <a:srgbClr val="BFBFBF"/>
            </a:solidFill>
          </a:ln>
        </p:spPr>
      </p:pic>
    </p:spTree>
    <p:extLst>
      <p:ext uri="{BB962C8B-B14F-4D97-AF65-F5344CB8AC3E}">
        <p14:creationId xmlns:p14="http://schemas.microsoft.com/office/powerpoint/2010/main" val="221670723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67642"/>
            <a:ext cx="6075454" cy="478848"/>
          </a:xfrm>
        </p:spPr>
        <p:txBody>
          <a:bodyPr>
            <a:normAutofit/>
          </a:bodyPr>
          <a:lstStyle/>
          <a:p>
            <a:r>
              <a:rPr lang="nl-NL" dirty="0" smtClean="0"/>
              <a:t>Hints (desktop)</a:t>
            </a:r>
            <a:endParaRPr lang="nl-NL" dirty="0"/>
          </a:p>
        </p:txBody>
      </p:sp>
      <p:sp>
        <p:nvSpPr>
          <p:cNvPr id="5" name="Tijdelijke aanduiding voor tekst 4"/>
          <p:cNvSpPr>
            <a:spLocks noGrp="1"/>
          </p:cNvSpPr>
          <p:nvPr>
            <p:ph type="body" sz="quarter" idx="11"/>
          </p:nvPr>
        </p:nvSpPr>
        <p:spPr/>
        <p:txBody>
          <a:bodyPr/>
          <a:lstStyle/>
          <a:p>
            <a:r>
              <a:rPr lang="nl-NL" dirty="0" smtClean="0"/>
              <a:t>Hof van Saksen Herfst Hints</a:t>
            </a:r>
            <a:endParaRPr lang="nl-NL" dirty="0"/>
          </a:p>
        </p:txBody>
      </p:sp>
      <p:pic>
        <p:nvPicPr>
          <p:cNvPr id="7" name="Picture 6" descr="20160811_hvs-hints_hofvansaksen-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1150407"/>
            <a:ext cx="6829216" cy="4268260"/>
          </a:xfrm>
          <a:prstGeom prst="rect">
            <a:avLst/>
          </a:prstGeom>
          <a:ln w="3175" cmpd="sng">
            <a:solidFill>
              <a:schemeClr val="bg1">
                <a:lumMod val="75000"/>
              </a:schemeClr>
            </a:solidFill>
          </a:ln>
        </p:spPr>
      </p:pic>
    </p:spTree>
    <p:extLst>
      <p:ext uri="{BB962C8B-B14F-4D97-AF65-F5344CB8AC3E}">
        <p14:creationId xmlns:p14="http://schemas.microsoft.com/office/powerpoint/2010/main" val="244253607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fontScale="85000" lnSpcReduction="20000"/>
      </a:bodyPr>
      <a:lstStyle>
        <a:defPPr algn="ctr">
          <a:defRPr sz="1700" dirty="0" smtClean="0">
            <a:solidFill>
              <a:srgbClr val="FFFFFF"/>
            </a:solidFill>
            <a:latin typeface="Helvetica Neue"/>
            <a:cs typeface="Helvetica Neue"/>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6724</TotalTime>
  <Words>680</Words>
  <Application>Microsoft Macintosh PowerPoint</Application>
  <PresentationFormat>On-screen Show (16:10)</PresentationFormat>
  <Paragraphs>150</Paragraphs>
  <Slides>14</Slides>
  <Notes>2</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Office-thema</vt:lpstr>
      <vt:lpstr>Hof van Saksen Najaarscampagne</vt:lpstr>
      <vt:lpstr>Briefing</vt:lpstr>
      <vt:lpstr>Concept</vt:lpstr>
      <vt:lpstr>Hints (mobiel)</vt:lpstr>
      <vt:lpstr>Hints (mobiel)</vt:lpstr>
      <vt:lpstr>Hints flow (mobiel)</vt:lpstr>
      <vt:lpstr>Hints (desktop)</vt:lpstr>
      <vt:lpstr>Hints (desktop)</vt:lpstr>
      <vt:lpstr>Hints (desktop)</vt:lpstr>
      <vt:lpstr>Hints (desktop)</vt:lpstr>
      <vt:lpstr>Flow</vt:lpstr>
      <vt:lpstr>Herfst Hints</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Jalt</dc:creator>
  <cp:lastModifiedBy>Jalt</cp:lastModifiedBy>
  <cp:revision>273</cp:revision>
  <cp:lastPrinted>2015-06-09T19:30:14Z</cp:lastPrinted>
  <dcterms:created xsi:type="dcterms:W3CDTF">2015-06-02T08:26:53Z</dcterms:created>
  <dcterms:modified xsi:type="dcterms:W3CDTF">2016-08-23T15:12:51Z</dcterms:modified>
</cp:coreProperties>
</file>